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308" r:id="rId4"/>
    <p:sldId id="309" r:id="rId5"/>
    <p:sldId id="259" r:id="rId6"/>
    <p:sldId id="282" r:id="rId7"/>
    <p:sldId id="263" r:id="rId8"/>
    <p:sldId id="310" r:id="rId9"/>
    <p:sldId id="288" r:id="rId10"/>
    <p:sldId id="311" r:id="rId11"/>
    <p:sldId id="312" r:id="rId12"/>
    <p:sldId id="287" r:id="rId13"/>
    <p:sldId id="264" r:id="rId14"/>
    <p:sldId id="302" r:id="rId15"/>
    <p:sldId id="305" r:id="rId16"/>
    <p:sldId id="267" r:id="rId17"/>
  </p:sldIdLst>
  <p:sldSz cx="24384000" cy="13716000"/>
  <p:notesSz cx="6858000" cy="9144000"/>
  <p:defaultTextStyle>
    <a:defPPr>
      <a:defRPr lang="ru-RU"/>
    </a:defPPr>
    <a:lvl1pPr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panose="020B0604020202020204" pitchFamily="34" charset="0"/>
        <a:ea typeface="Open Sans" panose="020B0604020202020204" pitchFamily="34" charset="0"/>
        <a:cs typeface="Open Sans" panose="020B0604020202020204" pitchFamily="34" charset="0"/>
        <a:sym typeface="Open Sans" panose="020B0604020202020204" pitchFamily="34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panose="020B0604020202020204" pitchFamily="34" charset="0"/>
        <a:ea typeface="Open Sans" panose="020B0604020202020204" pitchFamily="34" charset="0"/>
        <a:cs typeface="Open Sans" panose="020B0604020202020204" pitchFamily="34" charset="0"/>
        <a:sym typeface="Open Sans" panose="020B0604020202020204" pitchFamily="34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panose="020B0604020202020204" pitchFamily="34" charset="0"/>
        <a:ea typeface="Open Sans" panose="020B0604020202020204" pitchFamily="34" charset="0"/>
        <a:cs typeface="Open Sans" panose="020B0604020202020204" pitchFamily="34" charset="0"/>
        <a:sym typeface="Open Sans" panose="020B0604020202020204" pitchFamily="34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panose="020B0604020202020204" pitchFamily="34" charset="0"/>
        <a:ea typeface="Open Sans" panose="020B0604020202020204" pitchFamily="34" charset="0"/>
        <a:cs typeface="Open Sans" panose="020B0604020202020204" pitchFamily="34" charset="0"/>
        <a:sym typeface="Open Sans" panose="020B0604020202020204" pitchFamily="34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panose="020B0604020202020204" pitchFamily="34" charset="0"/>
        <a:ea typeface="Open Sans" panose="020B0604020202020204" pitchFamily="34" charset="0"/>
        <a:cs typeface="Open Sans" panose="020B0604020202020204" pitchFamily="34" charset="0"/>
        <a:sym typeface="Open Sans" panose="020B0604020202020204" pitchFamily="34" charset="0"/>
      </a:defRPr>
    </a:lvl5pPr>
    <a:lvl6pPr marL="2286000" algn="l" defTabSz="914400" rtl="0" eaLnBrk="1" latinLnBrk="0" hangingPunct="1">
      <a:defRPr sz="2800" kern="1200" baseline="43000">
        <a:solidFill>
          <a:srgbClr val="818A93"/>
        </a:solidFill>
        <a:latin typeface="Open Sans" panose="020B0604020202020204" pitchFamily="34" charset="0"/>
        <a:ea typeface="Open Sans" panose="020B0604020202020204" pitchFamily="34" charset="0"/>
        <a:cs typeface="Open Sans" panose="020B0604020202020204" pitchFamily="34" charset="0"/>
        <a:sym typeface="Open Sans" panose="020B0604020202020204" pitchFamily="34" charset="0"/>
      </a:defRPr>
    </a:lvl6pPr>
    <a:lvl7pPr marL="2743200" algn="l" defTabSz="914400" rtl="0" eaLnBrk="1" latinLnBrk="0" hangingPunct="1">
      <a:defRPr sz="2800" kern="1200" baseline="43000">
        <a:solidFill>
          <a:srgbClr val="818A93"/>
        </a:solidFill>
        <a:latin typeface="Open Sans" panose="020B0604020202020204" pitchFamily="34" charset="0"/>
        <a:ea typeface="Open Sans" panose="020B0604020202020204" pitchFamily="34" charset="0"/>
        <a:cs typeface="Open Sans" panose="020B0604020202020204" pitchFamily="34" charset="0"/>
        <a:sym typeface="Open Sans" panose="020B0604020202020204" pitchFamily="34" charset="0"/>
      </a:defRPr>
    </a:lvl7pPr>
    <a:lvl8pPr marL="3200400" algn="l" defTabSz="914400" rtl="0" eaLnBrk="1" latinLnBrk="0" hangingPunct="1">
      <a:defRPr sz="2800" kern="1200" baseline="43000">
        <a:solidFill>
          <a:srgbClr val="818A93"/>
        </a:solidFill>
        <a:latin typeface="Open Sans" panose="020B0604020202020204" pitchFamily="34" charset="0"/>
        <a:ea typeface="Open Sans" panose="020B0604020202020204" pitchFamily="34" charset="0"/>
        <a:cs typeface="Open Sans" panose="020B0604020202020204" pitchFamily="34" charset="0"/>
        <a:sym typeface="Open Sans" panose="020B0604020202020204" pitchFamily="34" charset="0"/>
      </a:defRPr>
    </a:lvl8pPr>
    <a:lvl9pPr marL="3657600" algn="l" defTabSz="914400" rtl="0" eaLnBrk="1" latinLnBrk="0" hangingPunct="1">
      <a:defRPr sz="2800" kern="1200" baseline="43000">
        <a:solidFill>
          <a:srgbClr val="818A93"/>
        </a:solidFill>
        <a:latin typeface="Open Sans" panose="020B0604020202020204" pitchFamily="34" charset="0"/>
        <a:ea typeface="Open Sans" panose="020B0604020202020204" pitchFamily="34" charset="0"/>
        <a:cs typeface="Open Sans" panose="020B0604020202020204" pitchFamily="34" charset="0"/>
        <a:sym typeface="Open Sans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na" initials="A" lastIdx="1" clrIdx="0">
    <p:extLst>
      <p:ext uri="{19B8F6BF-5375-455C-9EA6-DF929625EA0E}">
        <p15:presenceInfo xmlns:p15="http://schemas.microsoft.com/office/powerpoint/2012/main" userId="A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E6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3" autoAdjust="0"/>
    <p:restoredTop sz="93367" autoAdjust="0"/>
  </p:normalViewPr>
  <p:slideViewPr>
    <p:cSldViewPr>
      <p:cViewPr>
        <p:scale>
          <a:sx n="39" d="100"/>
          <a:sy n="39" d="100"/>
        </p:scale>
        <p:origin x="216" y="49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32CB5-DC0B-4706-70D6-BA8FA5D184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70000"/>
              </a:lnSpc>
              <a:defRPr sz="1200"/>
            </a:lvl1pPr>
          </a:lstStyle>
          <a:p>
            <a:endParaRPr lang="en-US" alt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7F16A-7731-8C20-76EA-76514676E6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70000"/>
              </a:lnSpc>
              <a:defRPr sz="1200"/>
            </a:lvl1pPr>
          </a:lstStyle>
          <a:p>
            <a:fld id="{F23BDC99-C257-4973-8777-D49B4758C77D}" type="datetimeFigureOut">
              <a:rPr lang="en-US" altLang="ru-RU"/>
              <a:pPr/>
              <a:t>11/2/2022</a:t>
            </a:fld>
            <a:endParaRPr lang="en-US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47F10-A991-0BD3-F0B8-287648FAA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70000"/>
              </a:lnSpc>
              <a:defRPr sz="1200"/>
            </a:lvl1pPr>
          </a:lstStyle>
          <a:p>
            <a:endParaRPr lang="en-US" alt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FB953-3C90-612C-D8A8-48417202CF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70000"/>
              </a:lnSpc>
              <a:defRPr sz="1200"/>
            </a:lvl1pPr>
          </a:lstStyle>
          <a:p>
            <a:fld id="{50E4A02B-C3DE-4487-917C-19362AD806CE}" type="slidenum">
              <a:rPr lang="en-US" altLang="ru-RU"/>
              <a:pPr/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0A19F102-C9C7-5F5A-C787-7BC5CBB16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03C5BCA5-0B73-5962-5AE2-B6B9705AD62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1475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170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979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27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5C2588-77D0-BF71-B988-A2CA46CFF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B8D00B-A8D4-4300-9B2D-44B77908E90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323748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8135AC-078A-836A-D383-564155F56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503E02-6D72-4E55-9CF2-FC7D4EBBD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88550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697609" y="3251845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442646" y="3251845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1183888" y="3257600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928925" y="3257600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8693134" y="3251845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697609" y="6924253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42646" y="6924253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1183888" y="6930008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4928925" y="6930008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8693134" y="6924253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42CF49-3B37-B577-B38A-5CF030C949A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7ADC75-4D7B-43E3-BC11-B3A854A968B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1975755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16F147E0-1AF1-D7C9-549D-BF29637407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 baseline="0">
                <a:solidFill>
                  <a:srgbClr val="3F4347"/>
                </a:solidFill>
                <a:latin typeface="Open Sans Semibold" panose="020B0604020202020204" pitchFamily="34" charset="0"/>
                <a:ea typeface="Open Sans Semibold" panose="020B0604020202020204" pitchFamily="34" charset="0"/>
                <a:cs typeface="Open Sans Semibold" panose="020B0604020202020204" pitchFamily="34" charset="0"/>
                <a:sym typeface="Open Sans Semibold" panose="020B0604020202020204" pitchFamily="34" charset="0"/>
              </a:defRPr>
            </a:lvl1pPr>
          </a:lstStyle>
          <a:p>
            <a:fld id="{99B54144-E8A8-4B57-B1D7-1C08CB0FD795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55836169-7066-F3E0-3BE0-60899265156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89100" y="1349375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Open Sans Light" charset="0"/>
              </a:rPr>
              <a:t>Click to edit Master title style</a:t>
            </a:r>
          </a:p>
        </p:txBody>
      </p:sp>
      <p:sp>
        <p:nvSpPr>
          <p:cNvPr id="1027" name="Line 3">
            <a:extLst>
              <a:ext uri="{FF2B5EF4-FFF2-40B4-BE49-F238E27FC236}">
                <a16:creationId xmlns:a16="http://schemas.microsoft.com/office/drawing/2014/main" id="{8445874F-3F6F-F057-9EE1-847125D916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2775" y="12493625"/>
            <a:ext cx="812800" cy="0"/>
          </a:xfrm>
          <a:prstGeom prst="line">
            <a:avLst/>
          </a:prstGeom>
          <a:noFill/>
          <a:ln w="50800" cap="flat" cmpd="sng">
            <a:solidFill>
              <a:srgbClr val="C0C6C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D6BA42E-B781-E72C-BA25-463780B937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Open Sans" charset="0"/>
              </a:rPr>
              <a:t>Click to edit Master text styles</a:t>
            </a:r>
          </a:p>
          <a:p>
            <a:pPr lvl="1"/>
            <a:r>
              <a:rPr lang="x-none" altLang="x-none">
                <a:sym typeface="Open Sans" charset="0"/>
              </a:rPr>
              <a:t>Second level</a:t>
            </a:r>
          </a:p>
          <a:p>
            <a:pPr lvl="2"/>
            <a:r>
              <a:rPr lang="x-none" altLang="x-none">
                <a:sym typeface="Open Sans" charset="0"/>
              </a:rPr>
              <a:t>Third level</a:t>
            </a:r>
          </a:p>
          <a:p>
            <a:pPr lvl="3"/>
            <a:r>
              <a:rPr lang="x-none" altLang="x-none">
                <a:sym typeface="Open Sans" charset="0"/>
              </a:rPr>
              <a:t>Fourth level</a:t>
            </a:r>
          </a:p>
          <a:p>
            <a:pPr lvl="4"/>
            <a:r>
              <a:rPr lang="x-none" altLang="x-none">
                <a:sym typeface="Open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/>
  </p:transition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9600" kern="1200">
          <a:solidFill>
            <a:srgbClr val="3F4347"/>
          </a:solidFill>
          <a:latin typeface="+mj-lt"/>
          <a:ea typeface="+mj-ea"/>
          <a:cs typeface="+mj-cs"/>
          <a:sym typeface="Open Sans Light" panose="020B0604020202020204" pitchFamily="34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panose="020B0604020202020204" pitchFamily="34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panose="020B0604020202020204" pitchFamily="34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panose="020B0604020202020204" pitchFamily="34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panose="020B0604020202020204" pitchFamily="34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9pPr>
    </p:titleStyle>
    <p:bodyStyle>
      <a:lvl1pPr marL="341313" indent="-341313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panose="020B0604020202020204" pitchFamily="34" charset="0"/>
        </a:defRPr>
      </a:lvl1pPr>
      <a:lvl2pPr marL="976313" indent="-341313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panose="020B0604020202020204" pitchFamily="34" charset="0"/>
        </a:defRPr>
      </a:lvl2pPr>
      <a:lvl3pPr marL="1611313" indent="-341313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panose="020B0604020202020204" pitchFamily="34" charset="0"/>
        </a:defRPr>
      </a:lvl3pPr>
      <a:lvl4pPr marL="2246313" indent="-341313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panose="020B0604020202020204" pitchFamily="34" charset="0"/>
        </a:defRPr>
      </a:lvl4pPr>
      <a:lvl5pPr marL="2881313" indent="-341313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png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811875-1331-029C-A19B-CA7CD45B835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0224" b="10224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3074" name="Text Box 2">
            <a:extLst>
              <a:ext uri="{FF2B5EF4-FFF2-40B4-BE49-F238E27FC236}">
                <a16:creationId xmlns:a16="http://schemas.microsoft.com/office/drawing/2014/main" id="{9AC277D0-0A04-E383-C557-C105EEA80427}"/>
              </a:ext>
            </a:extLst>
          </p:cNvPr>
          <p:cNvSpPr txBox="1">
            <a:spLocks/>
          </p:cNvSpPr>
          <p:nvPr/>
        </p:nvSpPr>
        <p:spPr bwMode="auto">
          <a:xfrm>
            <a:off x="6678613" y="6663875"/>
            <a:ext cx="11025187" cy="221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lnSpc>
                <a:spcPct val="70000"/>
              </a:lnSpc>
              <a:defRPr/>
            </a:pPr>
            <a:r>
              <a:rPr lang="ru-RU" altLang="x-none" sz="9600" b="1" baseline="9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Порядок образования и ликвидации предприятия.</a:t>
            </a:r>
            <a:endParaRPr lang="x-none" altLang="x-none" sz="9600" b="1" baseline="9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042B6EA3-0263-06D3-7CD7-D841EE6CF04B}"/>
              </a:ext>
            </a:extLst>
          </p:cNvPr>
          <p:cNvSpPr>
            <a:spLocks/>
          </p:cNvSpPr>
          <p:nvPr/>
        </p:nvSpPr>
        <p:spPr bwMode="auto">
          <a:xfrm>
            <a:off x="8669856" y="9306272"/>
            <a:ext cx="6906520" cy="1146357"/>
          </a:xfrm>
          <a:prstGeom prst="rect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3600" b="1" baseline="0" dirty="0">
                <a:solidFill>
                  <a:schemeClr val="tx2">
                    <a:lumMod val="10000"/>
                  </a:schemeClr>
                </a:solidFill>
                <a:latin typeface="Comfortaa" pitchFamily="2" charset="0"/>
                <a:ea typeface="Helvetica Light" charset="0"/>
                <a:cs typeface="Helvetica Light" charset="0"/>
                <a:sym typeface="Helvetica Light" charset="0"/>
              </a:rPr>
              <a:t>Презентация проекта</a:t>
            </a:r>
          </a:p>
        </p:txBody>
      </p:sp>
      <p:sp>
        <p:nvSpPr>
          <p:cNvPr id="3080" name="Text Box 8">
            <a:extLst>
              <a:ext uri="{FF2B5EF4-FFF2-40B4-BE49-F238E27FC236}">
                <a16:creationId xmlns:a16="http://schemas.microsoft.com/office/drawing/2014/main" id="{7BCF8402-303F-AFF1-335B-E396E70417ED}"/>
              </a:ext>
            </a:extLst>
          </p:cNvPr>
          <p:cNvSpPr txBox="1">
            <a:spLocks/>
          </p:cNvSpPr>
          <p:nvPr/>
        </p:nvSpPr>
        <p:spPr bwMode="auto">
          <a:xfrm>
            <a:off x="12139878" y="10747831"/>
            <a:ext cx="1026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dirty="0">
              <a:solidFill>
                <a:srgbClr val="FFFFFF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B3B7969-6F79-40CF-E9D0-F639A83E6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3655" y="3153744"/>
            <a:ext cx="3762599" cy="3168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2">
            <a:extLst>
              <a:ext uri="{FF2B5EF4-FFF2-40B4-BE49-F238E27FC236}">
                <a16:creationId xmlns:a16="http://schemas.microsoft.com/office/drawing/2014/main" id="{4F01B363-E543-4B40-A60A-2A94A5EDD906}"/>
              </a:ext>
            </a:extLst>
          </p:cNvPr>
          <p:cNvSpPr>
            <a:spLocks/>
          </p:cNvSpPr>
          <p:nvPr/>
        </p:nvSpPr>
        <p:spPr bwMode="auto">
          <a:xfrm>
            <a:off x="3959301" y="4240337"/>
            <a:ext cx="5827712" cy="5827713"/>
          </a:xfrm>
          <a:prstGeom prst="ellipse">
            <a:avLst/>
          </a:prstGeom>
          <a:noFill/>
          <a:ln w="63500" cap="flat" cmpd="sng">
            <a:solidFill>
              <a:srgbClr val="C0C6CD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11600" baseline="0">
              <a:solidFill>
                <a:srgbClr val="77716C"/>
              </a:solidFill>
              <a:latin typeface="Open Sans Light" panose="020B0604020202020204" pitchFamily="34" charset="0"/>
              <a:ea typeface="Open Sans Light" panose="020B0604020202020204" pitchFamily="34" charset="0"/>
              <a:cs typeface="Open Sans Light" panose="020B0604020202020204" pitchFamily="34" charset="0"/>
              <a:sym typeface="Open Sans Light" panose="020B0604020202020204" pitchFamily="34" charset="0"/>
            </a:endParaRPr>
          </a:p>
        </p:txBody>
      </p:sp>
      <p:sp>
        <p:nvSpPr>
          <p:cNvPr id="35843" name="AutoShape 3">
            <a:extLst>
              <a:ext uri="{FF2B5EF4-FFF2-40B4-BE49-F238E27FC236}">
                <a16:creationId xmlns:a16="http://schemas.microsoft.com/office/drawing/2014/main" id="{7D0B24EA-BF57-CF38-C150-9F767A5C599B}"/>
              </a:ext>
            </a:extLst>
          </p:cNvPr>
          <p:cNvSpPr>
            <a:spLocks/>
          </p:cNvSpPr>
          <p:nvPr/>
        </p:nvSpPr>
        <p:spPr bwMode="auto">
          <a:xfrm>
            <a:off x="4454601" y="4238750"/>
            <a:ext cx="5319712" cy="5527675"/>
          </a:xfrm>
          <a:custGeom>
            <a:avLst/>
            <a:gdLst>
              <a:gd name="T0" fmla="*/ 2659856 w 21600"/>
              <a:gd name="T1" fmla="*/ 2772681 h 21565"/>
              <a:gd name="T2" fmla="*/ 2659856 w 21600"/>
              <a:gd name="T3" fmla="*/ 2772681 h 21565"/>
              <a:gd name="T4" fmla="*/ 2659856 w 21600"/>
              <a:gd name="T5" fmla="*/ 2772681 h 21565"/>
              <a:gd name="T6" fmla="*/ 2659856 w 21600"/>
              <a:gd name="T7" fmla="*/ 2772681 h 2156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65">
                <a:moveTo>
                  <a:pt x="9086" y="23"/>
                </a:moveTo>
                <a:cubicBezTo>
                  <a:pt x="8136" y="82"/>
                  <a:pt x="7198" y="250"/>
                  <a:pt x="6290" y="525"/>
                </a:cubicBezTo>
                <a:cubicBezTo>
                  <a:pt x="5430" y="777"/>
                  <a:pt x="4603" y="1125"/>
                  <a:pt x="3828" y="1563"/>
                </a:cubicBezTo>
                <a:cubicBezTo>
                  <a:pt x="3152" y="1944"/>
                  <a:pt x="2520" y="2392"/>
                  <a:pt x="1939" y="2898"/>
                </a:cubicBezTo>
                <a:lnTo>
                  <a:pt x="2269" y="3153"/>
                </a:lnTo>
                <a:lnTo>
                  <a:pt x="2301" y="3271"/>
                </a:lnTo>
                <a:lnTo>
                  <a:pt x="2323" y="3390"/>
                </a:lnTo>
                <a:lnTo>
                  <a:pt x="2472" y="3487"/>
                </a:lnTo>
                <a:lnTo>
                  <a:pt x="2559" y="3376"/>
                </a:lnTo>
                <a:lnTo>
                  <a:pt x="2422" y="3429"/>
                </a:lnTo>
                <a:lnTo>
                  <a:pt x="2452" y="3362"/>
                </a:lnTo>
                <a:lnTo>
                  <a:pt x="2337" y="3335"/>
                </a:lnTo>
                <a:lnTo>
                  <a:pt x="2394" y="3275"/>
                </a:lnTo>
                <a:lnTo>
                  <a:pt x="2326" y="3196"/>
                </a:lnTo>
                <a:lnTo>
                  <a:pt x="2363" y="3143"/>
                </a:lnTo>
                <a:lnTo>
                  <a:pt x="2352" y="3068"/>
                </a:lnTo>
                <a:lnTo>
                  <a:pt x="2493" y="3000"/>
                </a:lnTo>
                <a:lnTo>
                  <a:pt x="2633" y="2917"/>
                </a:lnTo>
                <a:lnTo>
                  <a:pt x="2801" y="2806"/>
                </a:lnTo>
                <a:lnTo>
                  <a:pt x="2889" y="2658"/>
                </a:lnTo>
                <a:lnTo>
                  <a:pt x="3025" y="2567"/>
                </a:lnTo>
                <a:lnTo>
                  <a:pt x="3130" y="2504"/>
                </a:lnTo>
                <a:lnTo>
                  <a:pt x="3141" y="2583"/>
                </a:lnTo>
                <a:lnTo>
                  <a:pt x="2992" y="2644"/>
                </a:lnTo>
                <a:lnTo>
                  <a:pt x="3059" y="2671"/>
                </a:lnTo>
                <a:lnTo>
                  <a:pt x="3380" y="2523"/>
                </a:lnTo>
                <a:lnTo>
                  <a:pt x="3623" y="2428"/>
                </a:lnTo>
                <a:lnTo>
                  <a:pt x="3917" y="2369"/>
                </a:lnTo>
                <a:lnTo>
                  <a:pt x="4000" y="2309"/>
                </a:lnTo>
                <a:lnTo>
                  <a:pt x="3856" y="2309"/>
                </a:lnTo>
                <a:lnTo>
                  <a:pt x="3853" y="2239"/>
                </a:lnTo>
                <a:lnTo>
                  <a:pt x="3962" y="2183"/>
                </a:lnTo>
                <a:lnTo>
                  <a:pt x="4183" y="2047"/>
                </a:lnTo>
                <a:lnTo>
                  <a:pt x="4190" y="1984"/>
                </a:lnTo>
                <a:lnTo>
                  <a:pt x="4283" y="1979"/>
                </a:lnTo>
                <a:lnTo>
                  <a:pt x="4441" y="1939"/>
                </a:lnTo>
                <a:lnTo>
                  <a:pt x="4453" y="1840"/>
                </a:lnTo>
                <a:lnTo>
                  <a:pt x="4510" y="1868"/>
                </a:lnTo>
                <a:lnTo>
                  <a:pt x="4533" y="1968"/>
                </a:lnTo>
                <a:lnTo>
                  <a:pt x="4543" y="2070"/>
                </a:lnTo>
                <a:lnTo>
                  <a:pt x="4592" y="2115"/>
                </a:lnTo>
                <a:lnTo>
                  <a:pt x="4656" y="2175"/>
                </a:lnTo>
                <a:lnTo>
                  <a:pt x="4585" y="2303"/>
                </a:lnTo>
                <a:lnTo>
                  <a:pt x="4482" y="2396"/>
                </a:lnTo>
                <a:lnTo>
                  <a:pt x="4471" y="2458"/>
                </a:lnTo>
                <a:lnTo>
                  <a:pt x="4369" y="2605"/>
                </a:lnTo>
                <a:lnTo>
                  <a:pt x="4398" y="2668"/>
                </a:lnTo>
                <a:lnTo>
                  <a:pt x="4262" y="2803"/>
                </a:lnTo>
                <a:lnTo>
                  <a:pt x="4191" y="2746"/>
                </a:lnTo>
                <a:lnTo>
                  <a:pt x="4116" y="2905"/>
                </a:lnTo>
                <a:lnTo>
                  <a:pt x="4057" y="2992"/>
                </a:lnTo>
                <a:lnTo>
                  <a:pt x="4098" y="3042"/>
                </a:lnTo>
                <a:lnTo>
                  <a:pt x="4178" y="2992"/>
                </a:lnTo>
                <a:lnTo>
                  <a:pt x="4258" y="2972"/>
                </a:lnTo>
                <a:lnTo>
                  <a:pt x="4459" y="3139"/>
                </a:lnTo>
                <a:lnTo>
                  <a:pt x="4436" y="3209"/>
                </a:lnTo>
                <a:lnTo>
                  <a:pt x="4351" y="3259"/>
                </a:lnTo>
                <a:lnTo>
                  <a:pt x="4251" y="3315"/>
                </a:lnTo>
                <a:lnTo>
                  <a:pt x="4185" y="3368"/>
                </a:lnTo>
                <a:lnTo>
                  <a:pt x="4295" y="3423"/>
                </a:lnTo>
                <a:lnTo>
                  <a:pt x="4269" y="3486"/>
                </a:lnTo>
                <a:lnTo>
                  <a:pt x="4473" y="3505"/>
                </a:lnTo>
                <a:lnTo>
                  <a:pt x="4369" y="3522"/>
                </a:lnTo>
                <a:lnTo>
                  <a:pt x="4201" y="3552"/>
                </a:lnTo>
                <a:lnTo>
                  <a:pt x="4152" y="3499"/>
                </a:lnTo>
                <a:lnTo>
                  <a:pt x="4089" y="3441"/>
                </a:lnTo>
                <a:lnTo>
                  <a:pt x="4019" y="3390"/>
                </a:lnTo>
                <a:lnTo>
                  <a:pt x="3891" y="3344"/>
                </a:lnTo>
                <a:lnTo>
                  <a:pt x="3803" y="3300"/>
                </a:lnTo>
                <a:lnTo>
                  <a:pt x="3868" y="3220"/>
                </a:lnTo>
                <a:lnTo>
                  <a:pt x="3806" y="3207"/>
                </a:lnTo>
                <a:lnTo>
                  <a:pt x="3678" y="3168"/>
                </a:lnTo>
                <a:lnTo>
                  <a:pt x="3512" y="3208"/>
                </a:lnTo>
                <a:lnTo>
                  <a:pt x="3259" y="3298"/>
                </a:lnTo>
                <a:lnTo>
                  <a:pt x="3088" y="3347"/>
                </a:lnTo>
                <a:lnTo>
                  <a:pt x="2900" y="3438"/>
                </a:lnTo>
                <a:lnTo>
                  <a:pt x="2768" y="3517"/>
                </a:lnTo>
                <a:lnTo>
                  <a:pt x="2753" y="3443"/>
                </a:lnTo>
                <a:lnTo>
                  <a:pt x="2648" y="3431"/>
                </a:lnTo>
                <a:lnTo>
                  <a:pt x="2583" y="3483"/>
                </a:lnTo>
                <a:lnTo>
                  <a:pt x="2715" y="3613"/>
                </a:lnTo>
                <a:lnTo>
                  <a:pt x="2833" y="3625"/>
                </a:lnTo>
                <a:lnTo>
                  <a:pt x="2906" y="3685"/>
                </a:lnTo>
                <a:cubicBezTo>
                  <a:pt x="2911" y="3684"/>
                  <a:pt x="2916" y="3682"/>
                  <a:pt x="2921" y="3681"/>
                </a:cubicBezTo>
                <a:cubicBezTo>
                  <a:pt x="2927" y="3679"/>
                  <a:pt x="2932" y="3677"/>
                  <a:pt x="2938" y="3676"/>
                </a:cubicBezTo>
                <a:cubicBezTo>
                  <a:pt x="2943" y="3674"/>
                  <a:pt x="2948" y="3672"/>
                  <a:pt x="2953" y="3670"/>
                </a:cubicBezTo>
                <a:cubicBezTo>
                  <a:pt x="2959" y="3669"/>
                  <a:pt x="2964" y="3667"/>
                  <a:pt x="2970" y="3665"/>
                </a:cubicBezTo>
                <a:lnTo>
                  <a:pt x="3075" y="3642"/>
                </a:lnTo>
                <a:lnTo>
                  <a:pt x="3110" y="3699"/>
                </a:lnTo>
                <a:lnTo>
                  <a:pt x="3121" y="3779"/>
                </a:lnTo>
                <a:lnTo>
                  <a:pt x="3184" y="3751"/>
                </a:lnTo>
                <a:lnTo>
                  <a:pt x="3226" y="3695"/>
                </a:lnTo>
                <a:lnTo>
                  <a:pt x="3375" y="3677"/>
                </a:lnTo>
                <a:lnTo>
                  <a:pt x="3302" y="3735"/>
                </a:lnTo>
                <a:lnTo>
                  <a:pt x="3337" y="3785"/>
                </a:lnTo>
                <a:lnTo>
                  <a:pt x="3464" y="3740"/>
                </a:lnTo>
                <a:lnTo>
                  <a:pt x="3605" y="3697"/>
                </a:lnTo>
                <a:lnTo>
                  <a:pt x="3685" y="3634"/>
                </a:lnTo>
                <a:lnTo>
                  <a:pt x="3767" y="3570"/>
                </a:lnTo>
                <a:lnTo>
                  <a:pt x="3866" y="3605"/>
                </a:lnTo>
                <a:lnTo>
                  <a:pt x="3970" y="3570"/>
                </a:lnTo>
                <a:lnTo>
                  <a:pt x="3935" y="3717"/>
                </a:lnTo>
                <a:lnTo>
                  <a:pt x="3900" y="3796"/>
                </a:lnTo>
                <a:lnTo>
                  <a:pt x="4031" y="3819"/>
                </a:lnTo>
                <a:lnTo>
                  <a:pt x="4013" y="3931"/>
                </a:lnTo>
                <a:lnTo>
                  <a:pt x="3902" y="4039"/>
                </a:lnTo>
                <a:lnTo>
                  <a:pt x="3870" y="4120"/>
                </a:lnTo>
                <a:lnTo>
                  <a:pt x="4006" y="4081"/>
                </a:lnTo>
                <a:lnTo>
                  <a:pt x="4160" y="4204"/>
                </a:lnTo>
                <a:lnTo>
                  <a:pt x="4272" y="4300"/>
                </a:lnTo>
                <a:lnTo>
                  <a:pt x="4380" y="4419"/>
                </a:lnTo>
                <a:lnTo>
                  <a:pt x="4313" y="4482"/>
                </a:lnTo>
                <a:lnTo>
                  <a:pt x="4315" y="4548"/>
                </a:lnTo>
                <a:lnTo>
                  <a:pt x="4404" y="4548"/>
                </a:lnTo>
                <a:lnTo>
                  <a:pt x="4505" y="4482"/>
                </a:lnTo>
                <a:lnTo>
                  <a:pt x="4601" y="4419"/>
                </a:lnTo>
                <a:lnTo>
                  <a:pt x="4685" y="4321"/>
                </a:lnTo>
                <a:lnTo>
                  <a:pt x="4793" y="4379"/>
                </a:lnTo>
                <a:lnTo>
                  <a:pt x="4875" y="4412"/>
                </a:lnTo>
                <a:lnTo>
                  <a:pt x="5081" y="4312"/>
                </a:lnTo>
                <a:lnTo>
                  <a:pt x="5053" y="4389"/>
                </a:lnTo>
                <a:lnTo>
                  <a:pt x="4952" y="4427"/>
                </a:lnTo>
                <a:lnTo>
                  <a:pt x="5017" y="4524"/>
                </a:lnTo>
                <a:lnTo>
                  <a:pt x="5023" y="4586"/>
                </a:lnTo>
                <a:lnTo>
                  <a:pt x="4945" y="4631"/>
                </a:lnTo>
                <a:lnTo>
                  <a:pt x="4863" y="4721"/>
                </a:lnTo>
                <a:lnTo>
                  <a:pt x="4845" y="4785"/>
                </a:lnTo>
                <a:lnTo>
                  <a:pt x="4832" y="4875"/>
                </a:lnTo>
                <a:lnTo>
                  <a:pt x="4882" y="4928"/>
                </a:lnTo>
                <a:lnTo>
                  <a:pt x="4927" y="4888"/>
                </a:lnTo>
                <a:lnTo>
                  <a:pt x="5049" y="4859"/>
                </a:lnTo>
                <a:lnTo>
                  <a:pt x="5133" y="4920"/>
                </a:lnTo>
                <a:lnTo>
                  <a:pt x="5201" y="4925"/>
                </a:lnTo>
                <a:lnTo>
                  <a:pt x="5294" y="4915"/>
                </a:lnTo>
                <a:lnTo>
                  <a:pt x="5330" y="4816"/>
                </a:lnTo>
                <a:lnTo>
                  <a:pt x="5400" y="4753"/>
                </a:lnTo>
                <a:lnTo>
                  <a:pt x="5430" y="4677"/>
                </a:lnTo>
                <a:lnTo>
                  <a:pt x="5376" y="4574"/>
                </a:lnTo>
                <a:lnTo>
                  <a:pt x="5359" y="4504"/>
                </a:lnTo>
                <a:lnTo>
                  <a:pt x="5451" y="4447"/>
                </a:lnTo>
                <a:lnTo>
                  <a:pt x="5511" y="4355"/>
                </a:lnTo>
                <a:lnTo>
                  <a:pt x="5558" y="4240"/>
                </a:lnTo>
                <a:lnTo>
                  <a:pt x="5632" y="4133"/>
                </a:lnTo>
                <a:lnTo>
                  <a:pt x="5671" y="4063"/>
                </a:lnTo>
                <a:lnTo>
                  <a:pt x="5759" y="3948"/>
                </a:lnTo>
                <a:lnTo>
                  <a:pt x="5792" y="3827"/>
                </a:lnTo>
                <a:lnTo>
                  <a:pt x="5807" y="3736"/>
                </a:lnTo>
                <a:lnTo>
                  <a:pt x="5856" y="3649"/>
                </a:lnTo>
                <a:lnTo>
                  <a:pt x="5831" y="3569"/>
                </a:lnTo>
                <a:lnTo>
                  <a:pt x="5770" y="3601"/>
                </a:lnTo>
                <a:lnTo>
                  <a:pt x="5657" y="3558"/>
                </a:lnTo>
                <a:lnTo>
                  <a:pt x="5697" y="3495"/>
                </a:lnTo>
                <a:lnTo>
                  <a:pt x="5774" y="3495"/>
                </a:lnTo>
                <a:lnTo>
                  <a:pt x="5846" y="3458"/>
                </a:lnTo>
                <a:lnTo>
                  <a:pt x="5834" y="3390"/>
                </a:lnTo>
                <a:lnTo>
                  <a:pt x="5763" y="3366"/>
                </a:lnTo>
                <a:lnTo>
                  <a:pt x="5763" y="3275"/>
                </a:lnTo>
                <a:lnTo>
                  <a:pt x="5754" y="3184"/>
                </a:lnTo>
                <a:lnTo>
                  <a:pt x="5788" y="3070"/>
                </a:lnTo>
                <a:lnTo>
                  <a:pt x="5948" y="3025"/>
                </a:lnTo>
                <a:lnTo>
                  <a:pt x="6106" y="3002"/>
                </a:lnTo>
                <a:lnTo>
                  <a:pt x="6182" y="2933"/>
                </a:lnTo>
                <a:lnTo>
                  <a:pt x="6223" y="2853"/>
                </a:lnTo>
                <a:lnTo>
                  <a:pt x="6276" y="2714"/>
                </a:lnTo>
                <a:lnTo>
                  <a:pt x="6304" y="2625"/>
                </a:lnTo>
                <a:lnTo>
                  <a:pt x="6386" y="2573"/>
                </a:lnTo>
                <a:lnTo>
                  <a:pt x="6558" y="2545"/>
                </a:lnTo>
                <a:lnTo>
                  <a:pt x="6670" y="2513"/>
                </a:lnTo>
                <a:lnTo>
                  <a:pt x="6806" y="2370"/>
                </a:lnTo>
                <a:lnTo>
                  <a:pt x="6948" y="2275"/>
                </a:lnTo>
                <a:lnTo>
                  <a:pt x="6933" y="2207"/>
                </a:lnTo>
                <a:lnTo>
                  <a:pt x="6985" y="2152"/>
                </a:lnTo>
                <a:lnTo>
                  <a:pt x="6810" y="2131"/>
                </a:lnTo>
                <a:lnTo>
                  <a:pt x="6933" y="2039"/>
                </a:lnTo>
                <a:lnTo>
                  <a:pt x="6992" y="1961"/>
                </a:lnTo>
                <a:lnTo>
                  <a:pt x="7130" y="1910"/>
                </a:lnTo>
                <a:lnTo>
                  <a:pt x="7036" y="1841"/>
                </a:lnTo>
                <a:lnTo>
                  <a:pt x="7084" y="1808"/>
                </a:lnTo>
                <a:lnTo>
                  <a:pt x="7301" y="1836"/>
                </a:lnTo>
                <a:lnTo>
                  <a:pt x="7394" y="1898"/>
                </a:lnTo>
                <a:lnTo>
                  <a:pt x="7525" y="1886"/>
                </a:lnTo>
                <a:lnTo>
                  <a:pt x="7625" y="1837"/>
                </a:lnTo>
                <a:lnTo>
                  <a:pt x="7769" y="1808"/>
                </a:lnTo>
                <a:lnTo>
                  <a:pt x="7803" y="1735"/>
                </a:lnTo>
                <a:lnTo>
                  <a:pt x="7739" y="1695"/>
                </a:lnTo>
                <a:lnTo>
                  <a:pt x="7920" y="1618"/>
                </a:lnTo>
                <a:lnTo>
                  <a:pt x="8000" y="1631"/>
                </a:lnTo>
                <a:lnTo>
                  <a:pt x="8201" y="1543"/>
                </a:lnTo>
                <a:lnTo>
                  <a:pt x="8282" y="1542"/>
                </a:lnTo>
                <a:lnTo>
                  <a:pt x="8333" y="1495"/>
                </a:lnTo>
                <a:lnTo>
                  <a:pt x="8407" y="1500"/>
                </a:lnTo>
                <a:lnTo>
                  <a:pt x="8475" y="1531"/>
                </a:lnTo>
                <a:lnTo>
                  <a:pt x="8385" y="1575"/>
                </a:lnTo>
                <a:lnTo>
                  <a:pt x="8397" y="1694"/>
                </a:lnTo>
                <a:lnTo>
                  <a:pt x="8477" y="1689"/>
                </a:lnTo>
                <a:lnTo>
                  <a:pt x="8584" y="1717"/>
                </a:lnTo>
                <a:lnTo>
                  <a:pt x="8606" y="1767"/>
                </a:lnTo>
                <a:lnTo>
                  <a:pt x="8695" y="1726"/>
                </a:lnTo>
                <a:lnTo>
                  <a:pt x="8826" y="1682"/>
                </a:lnTo>
                <a:lnTo>
                  <a:pt x="8888" y="1717"/>
                </a:lnTo>
                <a:lnTo>
                  <a:pt x="8995" y="1745"/>
                </a:lnTo>
                <a:lnTo>
                  <a:pt x="9107" y="1710"/>
                </a:lnTo>
                <a:lnTo>
                  <a:pt x="9143" y="1654"/>
                </a:lnTo>
                <a:lnTo>
                  <a:pt x="9185" y="1568"/>
                </a:lnTo>
                <a:lnTo>
                  <a:pt x="9304" y="1550"/>
                </a:lnTo>
                <a:lnTo>
                  <a:pt x="9374" y="1586"/>
                </a:lnTo>
                <a:lnTo>
                  <a:pt x="9432" y="1592"/>
                </a:lnTo>
                <a:lnTo>
                  <a:pt x="9463" y="1500"/>
                </a:lnTo>
                <a:lnTo>
                  <a:pt x="9548" y="1451"/>
                </a:lnTo>
                <a:lnTo>
                  <a:pt x="9703" y="1396"/>
                </a:lnTo>
                <a:lnTo>
                  <a:pt x="9820" y="1356"/>
                </a:lnTo>
                <a:lnTo>
                  <a:pt x="9897" y="1345"/>
                </a:lnTo>
                <a:lnTo>
                  <a:pt x="9901" y="1284"/>
                </a:lnTo>
                <a:lnTo>
                  <a:pt x="9792" y="1212"/>
                </a:lnTo>
                <a:lnTo>
                  <a:pt x="9927" y="1206"/>
                </a:lnTo>
                <a:lnTo>
                  <a:pt x="10044" y="1229"/>
                </a:lnTo>
                <a:lnTo>
                  <a:pt x="10153" y="1224"/>
                </a:lnTo>
                <a:lnTo>
                  <a:pt x="10213" y="1143"/>
                </a:lnTo>
                <a:lnTo>
                  <a:pt x="10129" y="1063"/>
                </a:lnTo>
                <a:lnTo>
                  <a:pt x="10189" y="1054"/>
                </a:lnTo>
                <a:lnTo>
                  <a:pt x="10295" y="1106"/>
                </a:lnTo>
                <a:lnTo>
                  <a:pt x="10396" y="1106"/>
                </a:lnTo>
                <a:lnTo>
                  <a:pt x="10452" y="1077"/>
                </a:lnTo>
                <a:lnTo>
                  <a:pt x="10539" y="1019"/>
                </a:lnTo>
                <a:lnTo>
                  <a:pt x="10545" y="1091"/>
                </a:lnTo>
                <a:lnTo>
                  <a:pt x="10514" y="1161"/>
                </a:lnTo>
                <a:lnTo>
                  <a:pt x="10590" y="1194"/>
                </a:lnTo>
                <a:lnTo>
                  <a:pt x="10623" y="1094"/>
                </a:lnTo>
                <a:lnTo>
                  <a:pt x="10705" y="1043"/>
                </a:lnTo>
                <a:lnTo>
                  <a:pt x="10724" y="959"/>
                </a:lnTo>
                <a:lnTo>
                  <a:pt x="10741" y="860"/>
                </a:lnTo>
                <a:lnTo>
                  <a:pt x="10745" y="748"/>
                </a:lnTo>
                <a:lnTo>
                  <a:pt x="10830" y="692"/>
                </a:lnTo>
                <a:lnTo>
                  <a:pt x="10923" y="669"/>
                </a:lnTo>
                <a:lnTo>
                  <a:pt x="11046" y="676"/>
                </a:lnTo>
                <a:lnTo>
                  <a:pt x="10996" y="718"/>
                </a:lnTo>
                <a:lnTo>
                  <a:pt x="10926" y="730"/>
                </a:lnTo>
                <a:lnTo>
                  <a:pt x="10809" y="796"/>
                </a:lnTo>
                <a:lnTo>
                  <a:pt x="10822" y="880"/>
                </a:lnTo>
                <a:lnTo>
                  <a:pt x="10780" y="1004"/>
                </a:lnTo>
                <a:lnTo>
                  <a:pt x="10773" y="1057"/>
                </a:lnTo>
                <a:lnTo>
                  <a:pt x="10726" y="1110"/>
                </a:lnTo>
                <a:lnTo>
                  <a:pt x="10695" y="1170"/>
                </a:lnTo>
                <a:lnTo>
                  <a:pt x="10854" y="1228"/>
                </a:lnTo>
                <a:lnTo>
                  <a:pt x="10934" y="1193"/>
                </a:lnTo>
                <a:lnTo>
                  <a:pt x="10996" y="1175"/>
                </a:lnTo>
                <a:lnTo>
                  <a:pt x="11055" y="1115"/>
                </a:lnTo>
                <a:lnTo>
                  <a:pt x="11171" y="1081"/>
                </a:lnTo>
                <a:lnTo>
                  <a:pt x="11235" y="1049"/>
                </a:lnTo>
                <a:lnTo>
                  <a:pt x="11245" y="988"/>
                </a:lnTo>
                <a:lnTo>
                  <a:pt x="11214" y="895"/>
                </a:lnTo>
                <a:lnTo>
                  <a:pt x="11309" y="918"/>
                </a:lnTo>
                <a:lnTo>
                  <a:pt x="11442" y="1015"/>
                </a:lnTo>
                <a:lnTo>
                  <a:pt x="11487" y="1063"/>
                </a:lnTo>
                <a:lnTo>
                  <a:pt x="11615" y="1114"/>
                </a:lnTo>
                <a:lnTo>
                  <a:pt x="11833" y="1289"/>
                </a:lnTo>
                <a:lnTo>
                  <a:pt x="11757" y="1340"/>
                </a:lnTo>
                <a:cubicBezTo>
                  <a:pt x="11734" y="1353"/>
                  <a:pt x="11710" y="1365"/>
                  <a:pt x="11686" y="1375"/>
                </a:cubicBezTo>
                <a:cubicBezTo>
                  <a:pt x="11643" y="1391"/>
                  <a:pt x="11600" y="1403"/>
                  <a:pt x="11555" y="1408"/>
                </a:cubicBezTo>
                <a:lnTo>
                  <a:pt x="11462" y="1448"/>
                </a:lnTo>
                <a:cubicBezTo>
                  <a:pt x="11416" y="1468"/>
                  <a:pt x="11368" y="1486"/>
                  <a:pt x="11320" y="1500"/>
                </a:cubicBezTo>
                <a:cubicBezTo>
                  <a:pt x="11300" y="1506"/>
                  <a:pt x="11281" y="1511"/>
                  <a:pt x="11261" y="1516"/>
                </a:cubicBezTo>
                <a:lnTo>
                  <a:pt x="11181" y="1507"/>
                </a:lnTo>
                <a:lnTo>
                  <a:pt x="11030" y="1507"/>
                </a:lnTo>
                <a:lnTo>
                  <a:pt x="10934" y="1503"/>
                </a:lnTo>
                <a:lnTo>
                  <a:pt x="10809" y="1515"/>
                </a:lnTo>
                <a:lnTo>
                  <a:pt x="10747" y="1614"/>
                </a:lnTo>
                <a:lnTo>
                  <a:pt x="10819" y="1631"/>
                </a:lnTo>
                <a:lnTo>
                  <a:pt x="10969" y="1619"/>
                </a:lnTo>
                <a:lnTo>
                  <a:pt x="11157" y="1625"/>
                </a:lnTo>
                <a:lnTo>
                  <a:pt x="11217" y="1614"/>
                </a:lnTo>
                <a:lnTo>
                  <a:pt x="11367" y="1614"/>
                </a:lnTo>
                <a:lnTo>
                  <a:pt x="11444" y="1637"/>
                </a:lnTo>
                <a:lnTo>
                  <a:pt x="11524" y="1637"/>
                </a:lnTo>
                <a:lnTo>
                  <a:pt x="11612" y="1580"/>
                </a:lnTo>
                <a:lnTo>
                  <a:pt x="11712" y="1523"/>
                </a:lnTo>
                <a:lnTo>
                  <a:pt x="11819" y="1471"/>
                </a:lnTo>
                <a:lnTo>
                  <a:pt x="11946" y="1465"/>
                </a:lnTo>
                <a:lnTo>
                  <a:pt x="12061" y="1443"/>
                </a:lnTo>
                <a:lnTo>
                  <a:pt x="12136" y="1357"/>
                </a:lnTo>
                <a:lnTo>
                  <a:pt x="12043" y="1285"/>
                </a:lnTo>
                <a:lnTo>
                  <a:pt x="11919" y="1210"/>
                </a:lnTo>
                <a:lnTo>
                  <a:pt x="11819" y="1205"/>
                </a:lnTo>
                <a:lnTo>
                  <a:pt x="11706" y="1174"/>
                </a:lnTo>
                <a:lnTo>
                  <a:pt x="11777" y="1143"/>
                </a:lnTo>
                <a:lnTo>
                  <a:pt x="11750" y="1051"/>
                </a:lnTo>
                <a:lnTo>
                  <a:pt x="11825" y="1016"/>
                </a:lnTo>
                <a:lnTo>
                  <a:pt x="11846" y="1077"/>
                </a:lnTo>
                <a:lnTo>
                  <a:pt x="11928" y="1117"/>
                </a:lnTo>
                <a:lnTo>
                  <a:pt x="12159" y="1117"/>
                </a:lnTo>
                <a:lnTo>
                  <a:pt x="12136" y="1175"/>
                </a:lnTo>
                <a:lnTo>
                  <a:pt x="12345" y="1232"/>
                </a:lnTo>
                <a:lnTo>
                  <a:pt x="12516" y="1260"/>
                </a:lnTo>
                <a:lnTo>
                  <a:pt x="12410" y="1269"/>
                </a:lnTo>
                <a:lnTo>
                  <a:pt x="12377" y="1343"/>
                </a:lnTo>
                <a:lnTo>
                  <a:pt x="12484" y="1372"/>
                </a:lnTo>
                <a:lnTo>
                  <a:pt x="12555" y="1355"/>
                </a:lnTo>
                <a:lnTo>
                  <a:pt x="12565" y="1284"/>
                </a:lnTo>
                <a:lnTo>
                  <a:pt x="12747" y="1256"/>
                </a:lnTo>
                <a:lnTo>
                  <a:pt x="12841" y="1250"/>
                </a:lnTo>
                <a:lnTo>
                  <a:pt x="12901" y="1278"/>
                </a:lnTo>
                <a:lnTo>
                  <a:pt x="12864" y="1328"/>
                </a:lnTo>
                <a:lnTo>
                  <a:pt x="12746" y="1364"/>
                </a:lnTo>
                <a:lnTo>
                  <a:pt x="12797" y="1425"/>
                </a:lnTo>
                <a:lnTo>
                  <a:pt x="12864" y="1482"/>
                </a:lnTo>
                <a:lnTo>
                  <a:pt x="12914" y="1448"/>
                </a:lnTo>
                <a:lnTo>
                  <a:pt x="13008" y="1431"/>
                </a:lnTo>
                <a:lnTo>
                  <a:pt x="13050" y="1368"/>
                </a:lnTo>
                <a:lnTo>
                  <a:pt x="13121" y="1351"/>
                </a:lnTo>
                <a:lnTo>
                  <a:pt x="13164" y="1395"/>
                </a:lnTo>
                <a:lnTo>
                  <a:pt x="13267" y="1387"/>
                </a:lnTo>
                <a:lnTo>
                  <a:pt x="13470" y="1475"/>
                </a:lnTo>
                <a:lnTo>
                  <a:pt x="13581" y="1528"/>
                </a:lnTo>
                <a:lnTo>
                  <a:pt x="13644" y="1571"/>
                </a:lnTo>
                <a:lnTo>
                  <a:pt x="13707" y="1588"/>
                </a:lnTo>
                <a:lnTo>
                  <a:pt x="13776" y="1583"/>
                </a:lnTo>
                <a:lnTo>
                  <a:pt x="13849" y="1548"/>
                </a:lnTo>
                <a:lnTo>
                  <a:pt x="13889" y="1674"/>
                </a:lnTo>
                <a:lnTo>
                  <a:pt x="13754" y="1658"/>
                </a:lnTo>
                <a:lnTo>
                  <a:pt x="13712" y="1733"/>
                </a:lnTo>
                <a:lnTo>
                  <a:pt x="13587" y="1707"/>
                </a:lnTo>
                <a:lnTo>
                  <a:pt x="13509" y="1604"/>
                </a:lnTo>
                <a:lnTo>
                  <a:pt x="13433" y="1532"/>
                </a:lnTo>
                <a:lnTo>
                  <a:pt x="13378" y="1440"/>
                </a:lnTo>
                <a:lnTo>
                  <a:pt x="13225" y="1451"/>
                </a:lnTo>
                <a:lnTo>
                  <a:pt x="13129" y="1479"/>
                </a:lnTo>
                <a:lnTo>
                  <a:pt x="13141" y="1552"/>
                </a:lnTo>
                <a:lnTo>
                  <a:pt x="13195" y="1653"/>
                </a:lnTo>
                <a:lnTo>
                  <a:pt x="13228" y="1725"/>
                </a:lnTo>
                <a:lnTo>
                  <a:pt x="13280" y="1806"/>
                </a:lnTo>
                <a:lnTo>
                  <a:pt x="13280" y="1882"/>
                </a:lnTo>
                <a:lnTo>
                  <a:pt x="13349" y="1898"/>
                </a:lnTo>
                <a:lnTo>
                  <a:pt x="13351" y="1980"/>
                </a:lnTo>
                <a:lnTo>
                  <a:pt x="13274" y="2009"/>
                </a:lnTo>
                <a:lnTo>
                  <a:pt x="13302" y="2116"/>
                </a:lnTo>
                <a:lnTo>
                  <a:pt x="13367" y="2160"/>
                </a:lnTo>
                <a:lnTo>
                  <a:pt x="13406" y="2245"/>
                </a:lnTo>
                <a:lnTo>
                  <a:pt x="13448" y="2311"/>
                </a:lnTo>
                <a:lnTo>
                  <a:pt x="13605" y="2329"/>
                </a:lnTo>
                <a:lnTo>
                  <a:pt x="13626" y="2378"/>
                </a:lnTo>
                <a:lnTo>
                  <a:pt x="13716" y="2434"/>
                </a:lnTo>
                <a:lnTo>
                  <a:pt x="13858" y="2509"/>
                </a:lnTo>
                <a:lnTo>
                  <a:pt x="13978" y="2589"/>
                </a:lnTo>
                <a:lnTo>
                  <a:pt x="14085" y="2640"/>
                </a:lnTo>
                <a:lnTo>
                  <a:pt x="14196" y="2686"/>
                </a:lnTo>
                <a:lnTo>
                  <a:pt x="14385" y="2735"/>
                </a:lnTo>
                <a:lnTo>
                  <a:pt x="14340" y="2658"/>
                </a:lnTo>
                <a:lnTo>
                  <a:pt x="14480" y="2708"/>
                </a:lnTo>
                <a:lnTo>
                  <a:pt x="14693" y="2827"/>
                </a:lnTo>
                <a:lnTo>
                  <a:pt x="15071" y="2950"/>
                </a:lnTo>
                <a:lnTo>
                  <a:pt x="15184" y="3053"/>
                </a:lnTo>
                <a:lnTo>
                  <a:pt x="15252" y="3112"/>
                </a:lnTo>
                <a:lnTo>
                  <a:pt x="15319" y="3208"/>
                </a:lnTo>
                <a:lnTo>
                  <a:pt x="15419" y="3260"/>
                </a:lnTo>
                <a:cubicBezTo>
                  <a:pt x="15459" y="3288"/>
                  <a:pt x="15499" y="3314"/>
                  <a:pt x="15540" y="3339"/>
                </a:cubicBezTo>
                <a:cubicBezTo>
                  <a:pt x="15589" y="3369"/>
                  <a:pt x="15639" y="3399"/>
                  <a:pt x="15693" y="3419"/>
                </a:cubicBezTo>
                <a:cubicBezTo>
                  <a:pt x="15721" y="3430"/>
                  <a:pt x="15749" y="3438"/>
                  <a:pt x="15779" y="3443"/>
                </a:cubicBezTo>
                <a:cubicBezTo>
                  <a:pt x="15814" y="3451"/>
                  <a:pt x="15848" y="3459"/>
                  <a:pt x="15882" y="3466"/>
                </a:cubicBezTo>
                <a:cubicBezTo>
                  <a:pt x="15934" y="3477"/>
                  <a:pt x="15986" y="3488"/>
                  <a:pt x="16038" y="3499"/>
                </a:cubicBezTo>
                <a:lnTo>
                  <a:pt x="16174" y="3511"/>
                </a:lnTo>
                <a:lnTo>
                  <a:pt x="16267" y="3471"/>
                </a:lnTo>
                <a:lnTo>
                  <a:pt x="16286" y="3409"/>
                </a:lnTo>
                <a:lnTo>
                  <a:pt x="16267" y="3352"/>
                </a:lnTo>
                <a:lnTo>
                  <a:pt x="16185" y="3296"/>
                </a:lnTo>
                <a:lnTo>
                  <a:pt x="16135" y="3263"/>
                </a:lnTo>
                <a:cubicBezTo>
                  <a:pt x="16068" y="3293"/>
                  <a:pt x="15996" y="3234"/>
                  <a:pt x="16016" y="3165"/>
                </a:cubicBezTo>
                <a:cubicBezTo>
                  <a:pt x="16023" y="3142"/>
                  <a:pt x="16043" y="3123"/>
                  <a:pt x="16067" y="3117"/>
                </a:cubicBezTo>
                <a:lnTo>
                  <a:pt x="16127" y="3096"/>
                </a:lnTo>
                <a:lnTo>
                  <a:pt x="16277" y="3112"/>
                </a:lnTo>
                <a:lnTo>
                  <a:pt x="16487" y="3137"/>
                </a:lnTo>
                <a:lnTo>
                  <a:pt x="16500" y="3050"/>
                </a:lnTo>
                <a:lnTo>
                  <a:pt x="16465" y="2984"/>
                </a:lnTo>
                <a:lnTo>
                  <a:pt x="16382" y="2957"/>
                </a:lnTo>
                <a:lnTo>
                  <a:pt x="16291" y="2881"/>
                </a:lnTo>
                <a:lnTo>
                  <a:pt x="16234" y="2854"/>
                </a:lnTo>
                <a:lnTo>
                  <a:pt x="16167" y="2787"/>
                </a:lnTo>
                <a:lnTo>
                  <a:pt x="16084" y="2718"/>
                </a:lnTo>
                <a:lnTo>
                  <a:pt x="15999" y="2707"/>
                </a:lnTo>
                <a:lnTo>
                  <a:pt x="15924" y="2718"/>
                </a:lnTo>
                <a:lnTo>
                  <a:pt x="15797" y="2730"/>
                </a:lnTo>
                <a:lnTo>
                  <a:pt x="15718" y="2654"/>
                </a:lnTo>
                <a:lnTo>
                  <a:pt x="15676" y="2573"/>
                </a:lnTo>
                <a:lnTo>
                  <a:pt x="15625" y="2512"/>
                </a:lnTo>
                <a:lnTo>
                  <a:pt x="15454" y="2512"/>
                </a:lnTo>
                <a:lnTo>
                  <a:pt x="15437" y="2430"/>
                </a:lnTo>
                <a:lnTo>
                  <a:pt x="15359" y="2441"/>
                </a:lnTo>
                <a:lnTo>
                  <a:pt x="15342" y="2493"/>
                </a:lnTo>
                <a:lnTo>
                  <a:pt x="15411" y="2559"/>
                </a:lnTo>
                <a:lnTo>
                  <a:pt x="15387" y="2628"/>
                </a:lnTo>
                <a:lnTo>
                  <a:pt x="15287" y="2599"/>
                </a:lnTo>
                <a:lnTo>
                  <a:pt x="15183" y="2539"/>
                </a:lnTo>
                <a:lnTo>
                  <a:pt x="15055" y="2494"/>
                </a:lnTo>
                <a:lnTo>
                  <a:pt x="14993" y="2437"/>
                </a:lnTo>
                <a:lnTo>
                  <a:pt x="14865" y="2404"/>
                </a:lnTo>
                <a:lnTo>
                  <a:pt x="14733" y="2397"/>
                </a:lnTo>
                <a:lnTo>
                  <a:pt x="14605" y="2333"/>
                </a:lnTo>
                <a:lnTo>
                  <a:pt x="14509" y="2283"/>
                </a:lnTo>
                <a:lnTo>
                  <a:pt x="14417" y="2254"/>
                </a:lnTo>
                <a:lnTo>
                  <a:pt x="14347" y="2143"/>
                </a:lnTo>
                <a:lnTo>
                  <a:pt x="14461" y="2143"/>
                </a:lnTo>
                <a:cubicBezTo>
                  <a:pt x="14516" y="2180"/>
                  <a:pt x="14578" y="2208"/>
                  <a:pt x="14643" y="2225"/>
                </a:cubicBezTo>
                <a:cubicBezTo>
                  <a:pt x="14676" y="2233"/>
                  <a:pt x="14709" y="2239"/>
                  <a:pt x="14743" y="2242"/>
                </a:cubicBezTo>
                <a:lnTo>
                  <a:pt x="14838" y="2310"/>
                </a:lnTo>
                <a:lnTo>
                  <a:pt x="14928" y="2366"/>
                </a:lnTo>
                <a:lnTo>
                  <a:pt x="15020" y="2384"/>
                </a:lnTo>
                <a:lnTo>
                  <a:pt x="15170" y="2377"/>
                </a:lnTo>
                <a:lnTo>
                  <a:pt x="15242" y="2404"/>
                </a:lnTo>
                <a:lnTo>
                  <a:pt x="15348" y="2307"/>
                </a:lnTo>
                <a:lnTo>
                  <a:pt x="15281" y="2250"/>
                </a:lnTo>
                <a:lnTo>
                  <a:pt x="15004" y="2045"/>
                </a:lnTo>
                <a:lnTo>
                  <a:pt x="14874" y="1985"/>
                </a:lnTo>
                <a:lnTo>
                  <a:pt x="14885" y="1908"/>
                </a:lnTo>
                <a:cubicBezTo>
                  <a:pt x="14953" y="1927"/>
                  <a:pt x="15016" y="1959"/>
                  <a:pt x="15070" y="2003"/>
                </a:cubicBezTo>
                <a:cubicBezTo>
                  <a:pt x="15110" y="2035"/>
                  <a:pt x="15145" y="2073"/>
                  <a:pt x="15183" y="2107"/>
                </a:cubicBezTo>
                <a:cubicBezTo>
                  <a:pt x="15212" y="2133"/>
                  <a:pt x="15243" y="2158"/>
                  <a:pt x="15276" y="2180"/>
                </a:cubicBezTo>
                <a:lnTo>
                  <a:pt x="15366" y="2215"/>
                </a:lnTo>
                <a:lnTo>
                  <a:pt x="15412" y="2307"/>
                </a:lnTo>
                <a:lnTo>
                  <a:pt x="15544" y="2372"/>
                </a:lnTo>
                <a:lnTo>
                  <a:pt x="15614" y="2372"/>
                </a:lnTo>
                <a:lnTo>
                  <a:pt x="15786" y="2417"/>
                </a:lnTo>
                <a:lnTo>
                  <a:pt x="15929" y="2462"/>
                </a:lnTo>
                <a:lnTo>
                  <a:pt x="16039" y="2485"/>
                </a:lnTo>
                <a:lnTo>
                  <a:pt x="16158" y="2513"/>
                </a:lnTo>
                <a:lnTo>
                  <a:pt x="16265" y="2593"/>
                </a:lnTo>
                <a:lnTo>
                  <a:pt x="16270" y="2674"/>
                </a:lnTo>
                <a:lnTo>
                  <a:pt x="16270" y="2730"/>
                </a:lnTo>
                <a:lnTo>
                  <a:pt x="16377" y="2810"/>
                </a:lnTo>
                <a:lnTo>
                  <a:pt x="16484" y="2873"/>
                </a:lnTo>
                <a:lnTo>
                  <a:pt x="16539" y="2970"/>
                </a:lnTo>
                <a:lnTo>
                  <a:pt x="16585" y="3030"/>
                </a:lnTo>
                <a:lnTo>
                  <a:pt x="16562" y="3111"/>
                </a:lnTo>
                <a:lnTo>
                  <a:pt x="16532" y="3173"/>
                </a:lnTo>
                <a:lnTo>
                  <a:pt x="16498" y="3250"/>
                </a:lnTo>
                <a:lnTo>
                  <a:pt x="16409" y="3204"/>
                </a:lnTo>
                <a:lnTo>
                  <a:pt x="16356" y="3145"/>
                </a:lnTo>
                <a:lnTo>
                  <a:pt x="16252" y="3177"/>
                </a:lnTo>
                <a:cubicBezTo>
                  <a:pt x="16293" y="3217"/>
                  <a:pt x="16329" y="3260"/>
                  <a:pt x="16361" y="3307"/>
                </a:cubicBezTo>
                <a:cubicBezTo>
                  <a:pt x="16382" y="3339"/>
                  <a:pt x="16401" y="3373"/>
                  <a:pt x="16418" y="3409"/>
                </a:cubicBezTo>
                <a:lnTo>
                  <a:pt x="16564" y="3451"/>
                </a:lnTo>
                <a:lnTo>
                  <a:pt x="16681" y="3471"/>
                </a:lnTo>
                <a:lnTo>
                  <a:pt x="16852" y="3529"/>
                </a:lnTo>
                <a:lnTo>
                  <a:pt x="16941" y="3574"/>
                </a:lnTo>
                <a:lnTo>
                  <a:pt x="16994" y="3654"/>
                </a:lnTo>
                <a:lnTo>
                  <a:pt x="17084" y="3772"/>
                </a:lnTo>
                <a:lnTo>
                  <a:pt x="17117" y="3813"/>
                </a:lnTo>
                <a:lnTo>
                  <a:pt x="17128" y="3903"/>
                </a:lnTo>
                <a:lnTo>
                  <a:pt x="17212" y="3943"/>
                </a:lnTo>
                <a:lnTo>
                  <a:pt x="17401" y="4112"/>
                </a:lnTo>
                <a:lnTo>
                  <a:pt x="17571" y="4292"/>
                </a:lnTo>
                <a:lnTo>
                  <a:pt x="17472" y="4250"/>
                </a:lnTo>
                <a:lnTo>
                  <a:pt x="17387" y="4222"/>
                </a:lnTo>
                <a:lnTo>
                  <a:pt x="17322" y="4142"/>
                </a:lnTo>
                <a:lnTo>
                  <a:pt x="17230" y="4186"/>
                </a:lnTo>
                <a:lnTo>
                  <a:pt x="17230" y="4254"/>
                </a:lnTo>
                <a:lnTo>
                  <a:pt x="17176" y="4283"/>
                </a:lnTo>
                <a:lnTo>
                  <a:pt x="17058" y="4250"/>
                </a:lnTo>
                <a:lnTo>
                  <a:pt x="16952" y="4238"/>
                </a:lnTo>
                <a:lnTo>
                  <a:pt x="16789" y="4288"/>
                </a:lnTo>
                <a:lnTo>
                  <a:pt x="16696" y="4250"/>
                </a:lnTo>
                <a:lnTo>
                  <a:pt x="16593" y="4116"/>
                </a:lnTo>
                <a:lnTo>
                  <a:pt x="16515" y="4102"/>
                </a:lnTo>
                <a:lnTo>
                  <a:pt x="16551" y="4182"/>
                </a:lnTo>
                <a:lnTo>
                  <a:pt x="16510" y="4250"/>
                </a:lnTo>
                <a:lnTo>
                  <a:pt x="16452" y="4201"/>
                </a:lnTo>
                <a:lnTo>
                  <a:pt x="16312" y="4026"/>
                </a:lnTo>
                <a:lnTo>
                  <a:pt x="16222" y="4086"/>
                </a:lnTo>
                <a:lnTo>
                  <a:pt x="16302" y="4141"/>
                </a:lnTo>
                <a:cubicBezTo>
                  <a:pt x="16314" y="4155"/>
                  <a:pt x="16326" y="4169"/>
                  <a:pt x="16337" y="4184"/>
                </a:cubicBezTo>
                <a:cubicBezTo>
                  <a:pt x="16349" y="4198"/>
                  <a:pt x="16360" y="4213"/>
                  <a:pt x="16372" y="4228"/>
                </a:cubicBezTo>
                <a:lnTo>
                  <a:pt x="16372" y="4296"/>
                </a:lnTo>
                <a:lnTo>
                  <a:pt x="16420" y="4320"/>
                </a:lnTo>
                <a:lnTo>
                  <a:pt x="16551" y="4430"/>
                </a:lnTo>
                <a:lnTo>
                  <a:pt x="16427" y="4418"/>
                </a:lnTo>
                <a:lnTo>
                  <a:pt x="16427" y="4498"/>
                </a:lnTo>
                <a:lnTo>
                  <a:pt x="16521" y="4581"/>
                </a:lnTo>
                <a:lnTo>
                  <a:pt x="16639" y="4667"/>
                </a:lnTo>
                <a:lnTo>
                  <a:pt x="16735" y="4683"/>
                </a:lnTo>
                <a:cubicBezTo>
                  <a:pt x="16717" y="4664"/>
                  <a:pt x="16699" y="4645"/>
                  <a:pt x="16681" y="4626"/>
                </a:cubicBezTo>
                <a:cubicBezTo>
                  <a:pt x="16663" y="4607"/>
                  <a:pt x="16644" y="4588"/>
                  <a:pt x="16626" y="4569"/>
                </a:cubicBezTo>
                <a:lnTo>
                  <a:pt x="16781" y="4649"/>
                </a:lnTo>
                <a:lnTo>
                  <a:pt x="16853" y="4618"/>
                </a:lnTo>
                <a:lnTo>
                  <a:pt x="16941" y="4702"/>
                </a:lnTo>
                <a:lnTo>
                  <a:pt x="16941" y="4765"/>
                </a:lnTo>
                <a:lnTo>
                  <a:pt x="16988" y="4851"/>
                </a:lnTo>
                <a:lnTo>
                  <a:pt x="17056" y="4936"/>
                </a:lnTo>
                <a:lnTo>
                  <a:pt x="17127" y="4994"/>
                </a:lnTo>
                <a:lnTo>
                  <a:pt x="17158" y="5048"/>
                </a:lnTo>
                <a:lnTo>
                  <a:pt x="17215" y="5165"/>
                </a:lnTo>
                <a:lnTo>
                  <a:pt x="17320" y="5194"/>
                </a:lnTo>
                <a:lnTo>
                  <a:pt x="17372" y="5209"/>
                </a:lnTo>
                <a:lnTo>
                  <a:pt x="17437" y="5289"/>
                </a:lnTo>
                <a:lnTo>
                  <a:pt x="17507" y="5364"/>
                </a:lnTo>
                <a:lnTo>
                  <a:pt x="17597" y="5392"/>
                </a:lnTo>
                <a:lnTo>
                  <a:pt x="17628" y="5325"/>
                </a:lnTo>
                <a:lnTo>
                  <a:pt x="17615" y="5239"/>
                </a:lnTo>
                <a:lnTo>
                  <a:pt x="17599" y="5171"/>
                </a:lnTo>
                <a:lnTo>
                  <a:pt x="17556" y="5087"/>
                </a:lnTo>
                <a:lnTo>
                  <a:pt x="17505" y="5010"/>
                </a:lnTo>
                <a:lnTo>
                  <a:pt x="17409" y="4885"/>
                </a:lnTo>
                <a:lnTo>
                  <a:pt x="17302" y="4785"/>
                </a:lnTo>
                <a:lnTo>
                  <a:pt x="17109" y="4700"/>
                </a:lnTo>
                <a:lnTo>
                  <a:pt x="17030" y="4629"/>
                </a:lnTo>
                <a:lnTo>
                  <a:pt x="17106" y="4621"/>
                </a:lnTo>
                <a:lnTo>
                  <a:pt x="17027" y="4519"/>
                </a:lnTo>
                <a:cubicBezTo>
                  <a:pt x="17045" y="4521"/>
                  <a:pt x="17064" y="4523"/>
                  <a:pt x="17083" y="4524"/>
                </a:cubicBezTo>
                <a:cubicBezTo>
                  <a:pt x="17101" y="4526"/>
                  <a:pt x="17120" y="4528"/>
                  <a:pt x="17138" y="4530"/>
                </a:cubicBezTo>
                <a:lnTo>
                  <a:pt x="17244" y="4631"/>
                </a:lnTo>
                <a:lnTo>
                  <a:pt x="17354" y="4700"/>
                </a:lnTo>
                <a:lnTo>
                  <a:pt x="17437" y="4752"/>
                </a:lnTo>
                <a:lnTo>
                  <a:pt x="17464" y="4810"/>
                </a:lnTo>
                <a:lnTo>
                  <a:pt x="17575" y="4845"/>
                </a:lnTo>
                <a:cubicBezTo>
                  <a:pt x="17580" y="4850"/>
                  <a:pt x="17585" y="4855"/>
                  <a:pt x="17590" y="4859"/>
                </a:cubicBezTo>
                <a:cubicBezTo>
                  <a:pt x="17594" y="4864"/>
                  <a:pt x="17599" y="4869"/>
                  <a:pt x="17604" y="4873"/>
                </a:cubicBezTo>
                <a:cubicBezTo>
                  <a:pt x="17609" y="4878"/>
                  <a:pt x="17614" y="4883"/>
                  <a:pt x="17619" y="4887"/>
                </a:cubicBezTo>
                <a:cubicBezTo>
                  <a:pt x="17624" y="4892"/>
                  <a:pt x="17629" y="4897"/>
                  <a:pt x="17633" y="4901"/>
                </a:cubicBezTo>
                <a:lnTo>
                  <a:pt x="17674" y="4956"/>
                </a:lnTo>
                <a:lnTo>
                  <a:pt x="17820" y="5100"/>
                </a:lnTo>
                <a:lnTo>
                  <a:pt x="17838" y="5027"/>
                </a:lnTo>
                <a:lnTo>
                  <a:pt x="17761" y="4888"/>
                </a:lnTo>
                <a:lnTo>
                  <a:pt x="17710" y="4737"/>
                </a:lnTo>
                <a:lnTo>
                  <a:pt x="17675" y="4606"/>
                </a:lnTo>
                <a:lnTo>
                  <a:pt x="17657" y="4532"/>
                </a:lnTo>
                <a:lnTo>
                  <a:pt x="17603" y="4436"/>
                </a:lnTo>
                <a:lnTo>
                  <a:pt x="17568" y="4351"/>
                </a:lnTo>
                <a:lnTo>
                  <a:pt x="17657" y="4408"/>
                </a:lnTo>
                <a:lnTo>
                  <a:pt x="17711" y="4512"/>
                </a:lnTo>
                <a:lnTo>
                  <a:pt x="17789" y="4638"/>
                </a:lnTo>
                <a:lnTo>
                  <a:pt x="17788" y="4710"/>
                </a:lnTo>
                <a:lnTo>
                  <a:pt x="17845" y="4768"/>
                </a:lnTo>
                <a:lnTo>
                  <a:pt x="17949" y="4814"/>
                </a:lnTo>
                <a:lnTo>
                  <a:pt x="17983" y="4859"/>
                </a:lnTo>
                <a:lnTo>
                  <a:pt x="18023" y="4972"/>
                </a:lnTo>
                <a:lnTo>
                  <a:pt x="18053" y="5075"/>
                </a:lnTo>
                <a:lnTo>
                  <a:pt x="18095" y="5155"/>
                </a:lnTo>
                <a:lnTo>
                  <a:pt x="18181" y="5150"/>
                </a:lnTo>
                <a:lnTo>
                  <a:pt x="18222" y="5030"/>
                </a:lnTo>
                <a:lnTo>
                  <a:pt x="18279" y="5012"/>
                </a:lnTo>
                <a:lnTo>
                  <a:pt x="18369" y="5012"/>
                </a:lnTo>
                <a:lnTo>
                  <a:pt x="18461" y="5040"/>
                </a:lnTo>
                <a:lnTo>
                  <a:pt x="18595" y="5199"/>
                </a:lnTo>
                <a:lnTo>
                  <a:pt x="18720" y="5308"/>
                </a:lnTo>
                <a:lnTo>
                  <a:pt x="18773" y="5439"/>
                </a:lnTo>
                <a:lnTo>
                  <a:pt x="18774" y="5667"/>
                </a:lnTo>
                <a:lnTo>
                  <a:pt x="18739" y="5855"/>
                </a:lnTo>
                <a:lnTo>
                  <a:pt x="18739" y="5958"/>
                </a:lnTo>
                <a:lnTo>
                  <a:pt x="18787" y="6061"/>
                </a:lnTo>
                <a:lnTo>
                  <a:pt x="18849" y="6162"/>
                </a:lnTo>
                <a:lnTo>
                  <a:pt x="18966" y="6208"/>
                </a:lnTo>
                <a:cubicBezTo>
                  <a:pt x="18998" y="6228"/>
                  <a:pt x="19028" y="6250"/>
                  <a:pt x="19056" y="6275"/>
                </a:cubicBezTo>
                <a:cubicBezTo>
                  <a:pt x="19081" y="6296"/>
                  <a:pt x="19106" y="6321"/>
                  <a:pt x="19127" y="6345"/>
                </a:cubicBezTo>
                <a:cubicBezTo>
                  <a:pt x="19144" y="6362"/>
                  <a:pt x="19160" y="6379"/>
                  <a:pt x="19177" y="6397"/>
                </a:cubicBezTo>
                <a:cubicBezTo>
                  <a:pt x="19193" y="6414"/>
                  <a:pt x="19209" y="6432"/>
                  <a:pt x="19225" y="6450"/>
                </a:cubicBezTo>
                <a:cubicBezTo>
                  <a:pt x="19237" y="6464"/>
                  <a:pt x="19248" y="6478"/>
                  <a:pt x="19260" y="6492"/>
                </a:cubicBezTo>
                <a:cubicBezTo>
                  <a:pt x="19271" y="6506"/>
                  <a:pt x="19283" y="6520"/>
                  <a:pt x="19294" y="6534"/>
                </a:cubicBezTo>
                <a:cubicBezTo>
                  <a:pt x="19309" y="6573"/>
                  <a:pt x="19335" y="6607"/>
                  <a:pt x="19369" y="6632"/>
                </a:cubicBezTo>
                <a:cubicBezTo>
                  <a:pt x="19389" y="6647"/>
                  <a:pt x="19412" y="6658"/>
                  <a:pt x="19436" y="6665"/>
                </a:cubicBezTo>
                <a:lnTo>
                  <a:pt x="19497" y="6660"/>
                </a:lnTo>
                <a:lnTo>
                  <a:pt x="19572" y="6763"/>
                </a:lnTo>
                <a:cubicBezTo>
                  <a:pt x="19574" y="6756"/>
                  <a:pt x="19575" y="6750"/>
                  <a:pt x="19576" y="6743"/>
                </a:cubicBezTo>
                <a:cubicBezTo>
                  <a:pt x="19576" y="6736"/>
                  <a:pt x="19577" y="6730"/>
                  <a:pt x="19578" y="6723"/>
                </a:cubicBezTo>
                <a:cubicBezTo>
                  <a:pt x="19579" y="6716"/>
                  <a:pt x="19579" y="6710"/>
                  <a:pt x="19580" y="6703"/>
                </a:cubicBezTo>
                <a:cubicBezTo>
                  <a:pt x="19581" y="6697"/>
                  <a:pt x="19581" y="6690"/>
                  <a:pt x="19582" y="6684"/>
                </a:cubicBezTo>
                <a:lnTo>
                  <a:pt x="19611" y="6526"/>
                </a:lnTo>
                <a:lnTo>
                  <a:pt x="19689" y="6564"/>
                </a:lnTo>
                <a:lnTo>
                  <a:pt x="19681" y="6421"/>
                </a:lnTo>
                <a:lnTo>
                  <a:pt x="19648" y="6317"/>
                </a:lnTo>
                <a:lnTo>
                  <a:pt x="19618" y="6222"/>
                </a:lnTo>
                <a:lnTo>
                  <a:pt x="19600" y="6117"/>
                </a:lnTo>
                <a:lnTo>
                  <a:pt x="19570" y="6056"/>
                </a:lnTo>
                <a:lnTo>
                  <a:pt x="19559" y="5977"/>
                </a:lnTo>
                <a:lnTo>
                  <a:pt x="19475" y="5869"/>
                </a:lnTo>
                <a:lnTo>
                  <a:pt x="19380" y="5754"/>
                </a:lnTo>
                <a:lnTo>
                  <a:pt x="19321" y="5638"/>
                </a:lnTo>
                <a:lnTo>
                  <a:pt x="19261" y="5500"/>
                </a:lnTo>
                <a:lnTo>
                  <a:pt x="19168" y="5500"/>
                </a:lnTo>
                <a:lnTo>
                  <a:pt x="19084" y="5372"/>
                </a:lnTo>
                <a:lnTo>
                  <a:pt x="19022" y="5261"/>
                </a:lnTo>
                <a:lnTo>
                  <a:pt x="19098" y="5227"/>
                </a:lnTo>
                <a:lnTo>
                  <a:pt x="19102" y="5112"/>
                </a:lnTo>
                <a:lnTo>
                  <a:pt x="19108" y="4987"/>
                </a:lnTo>
                <a:lnTo>
                  <a:pt x="19009" y="4923"/>
                </a:lnTo>
                <a:lnTo>
                  <a:pt x="19051" y="5066"/>
                </a:lnTo>
                <a:lnTo>
                  <a:pt x="19022" y="5187"/>
                </a:lnTo>
                <a:lnTo>
                  <a:pt x="18933" y="5110"/>
                </a:lnTo>
                <a:lnTo>
                  <a:pt x="18877" y="4935"/>
                </a:lnTo>
                <a:lnTo>
                  <a:pt x="18788" y="4842"/>
                </a:lnTo>
                <a:lnTo>
                  <a:pt x="18710" y="4769"/>
                </a:lnTo>
                <a:lnTo>
                  <a:pt x="18604" y="4693"/>
                </a:lnTo>
                <a:lnTo>
                  <a:pt x="18586" y="4540"/>
                </a:lnTo>
                <a:lnTo>
                  <a:pt x="18511" y="4430"/>
                </a:lnTo>
                <a:lnTo>
                  <a:pt x="18411" y="4305"/>
                </a:lnTo>
                <a:lnTo>
                  <a:pt x="18289" y="4146"/>
                </a:lnTo>
                <a:lnTo>
                  <a:pt x="18194" y="4030"/>
                </a:lnTo>
                <a:lnTo>
                  <a:pt x="18343" y="4009"/>
                </a:lnTo>
                <a:cubicBezTo>
                  <a:pt x="18379" y="4046"/>
                  <a:pt x="18413" y="4085"/>
                  <a:pt x="18443" y="4128"/>
                </a:cubicBezTo>
                <a:cubicBezTo>
                  <a:pt x="18474" y="4171"/>
                  <a:pt x="18501" y="4216"/>
                  <a:pt x="18524" y="4264"/>
                </a:cubicBezTo>
                <a:lnTo>
                  <a:pt x="18589" y="4304"/>
                </a:lnTo>
                <a:cubicBezTo>
                  <a:pt x="18595" y="4362"/>
                  <a:pt x="18637" y="4411"/>
                  <a:pt x="18695" y="4430"/>
                </a:cubicBezTo>
                <a:cubicBezTo>
                  <a:pt x="18736" y="4443"/>
                  <a:pt x="18781" y="4439"/>
                  <a:pt x="18819" y="4419"/>
                </a:cubicBezTo>
                <a:lnTo>
                  <a:pt x="18956" y="4618"/>
                </a:lnTo>
                <a:lnTo>
                  <a:pt x="19177" y="4905"/>
                </a:lnTo>
                <a:lnTo>
                  <a:pt x="19401" y="5199"/>
                </a:lnTo>
                <a:lnTo>
                  <a:pt x="19575" y="5603"/>
                </a:lnTo>
                <a:lnTo>
                  <a:pt x="19705" y="6087"/>
                </a:lnTo>
                <a:lnTo>
                  <a:pt x="19759" y="6415"/>
                </a:lnTo>
                <a:lnTo>
                  <a:pt x="19741" y="6540"/>
                </a:lnTo>
                <a:lnTo>
                  <a:pt x="19867" y="6764"/>
                </a:lnTo>
                <a:lnTo>
                  <a:pt x="20008" y="7029"/>
                </a:lnTo>
                <a:lnTo>
                  <a:pt x="20043" y="7114"/>
                </a:lnTo>
                <a:lnTo>
                  <a:pt x="20070" y="7237"/>
                </a:lnTo>
                <a:lnTo>
                  <a:pt x="20101" y="7402"/>
                </a:lnTo>
                <a:lnTo>
                  <a:pt x="20239" y="7634"/>
                </a:lnTo>
                <a:lnTo>
                  <a:pt x="20383" y="7756"/>
                </a:lnTo>
                <a:lnTo>
                  <a:pt x="20470" y="7999"/>
                </a:lnTo>
                <a:lnTo>
                  <a:pt x="20529" y="8190"/>
                </a:lnTo>
                <a:lnTo>
                  <a:pt x="20517" y="8317"/>
                </a:lnTo>
                <a:lnTo>
                  <a:pt x="20556" y="8429"/>
                </a:lnTo>
                <a:lnTo>
                  <a:pt x="20589" y="8586"/>
                </a:lnTo>
                <a:lnTo>
                  <a:pt x="20663" y="8838"/>
                </a:lnTo>
                <a:lnTo>
                  <a:pt x="20838" y="9251"/>
                </a:lnTo>
                <a:lnTo>
                  <a:pt x="20891" y="9461"/>
                </a:lnTo>
                <a:cubicBezTo>
                  <a:pt x="20895" y="9489"/>
                  <a:pt x="20898" y="9517"/>
                  <a:pt x="20899" y="9545"/>
                </a:cubicBezTo>
                <a:cubicBezTo>
                  <a:pt x="20901" y="9573"/>
                  <a:pt x="20902" y="9601"/>
                  <a:pt x="20902" y="9629"/>
                </a:cubicBezTo>
                <a:cubicBezTo>
                  <a:pt x="20903" y="9649"/>
                  <a:pt x="20902" y="9668"/>
                  <a:pt x="20904" y="9688"/>
                </a:cubicBezTo>
                <a:cubicBezTo>
                  <a:pt x="20905" y="9707"/>
                  <a:pt x="20906" y="9726"/>
                  <a:pt x="20909" y="9746"/>
                </a:cubicBezTo>
                <a:cubicBezTo>
                  <a:pt x="20913" y="9766"/>
                  <a:pt x="20918" y="9785"/>
                  <a:pt x="20926" y="9804"/>
                </a:cubicBezTo>
                <a:cubicBezTo>
                  <a:pt x="20933" y="9823"/>
                  <a:pt x="20943" y="9841"/>
                  <a:pt x="20954" y="9858"/>
                </a:cubicBezTo>
                <a:lnTo>
                  <a:pt x="21077" y="9917"/>
                </a:lnTo>
                <a:lnTo>
                  <a:pt x="21114" y="9969"/>
                </a:lnTo>
                <a:lnTo>
                  <a:pt x="21179" y="10100"/>
                </a:lnTo>
                <a:lnTo>
                  <a:pt x="21232" y="10177"/>
                </a:lnTo>
                <a:lnTo>
                  <a:pt x="21383" y="10257"/>
                </a:lnTo>
                <a:lnTo>
                  <a:pt x="21600" y="10337"/>
                </a:lnTo>
                <a:cubicBezTo>
                  <a:pt x="21560" y="9854"/>
                  <a:pt x="21486" y="9373"/>
                  <a:pt x="21377" y="8899"/>
                </a:cubicBezTo>
                <a:cubicBezTo>
                  <a:pt x="21256" y="8371"/>
                  <a:pt x="21093" y="7851"/>
                  <a:pt x="20889" y="7347"/>
                </a:cubicBezTo>
                <a:cubicBezTo>
                  <a:pt x="20669" y="6791"/>
                  <a:pt x="20403" y="6253"/>
                  <a:pt x="20096" y="5737"/>
                </a:cubicBezTo>
                <a:cubicBezTo>
                  <a:pt x="19772" y="5191"/>
                  <a:pt x="19402" y="4671"/>
                  <a:pt x="18988" y="4184"/>
                </a:cubicBezTo>
                <a:cubicBezTo>
                  <a:pt x="18566" y="3686"/>
                  <a:pt x="18099" y="3224"/>
                  <a:pt x="17594" y="2802"/>
                </a:cubicBezTo>
                <a:cubicBezTo>
                  <a:pt x="17098" y="2388"/>
                  <a:pt x="16566" y="2013"/>
                  <a:pt x="16004" y="1684"/>
                </a:cubicBezTo>
                <a:cubicBezTo>
                  <a:pt x="15707" y="1500"/>
                  <a:pt x="15398" y="1333"/>
                  <a:pt x="15081" y="1183"/>
                </a:cubicBezTo>
                <a:cubicBezTo>
                  <a:pt x="14738" y="1020"/>
                  <a:pt x="14385" y="878"/>
                  <a:pt x="14027" y="749"/>
                </a:cubicBezTo>
                <a:cubicBezTo>
                  <a:pt x="13699" y="630"/>
                  <a:pt x="13366" y="522"/>
                  <a:pt x="13028" y="429"/>
                </a:cubicBezTo>
                <a:cubicBezTo>
                  <a:pt x="12665" y="328"/>
                  <a:pt x="12297" y="246"/>
                  <a:pt x="11925" y="181"/>
                </a:cubicBezTo>
                <a:cubicBezTo>
                  <a:pt x="10989" y="17"/>
                  <a:pt x="10035" y="-35"/>
                  <a:pt x="9086" y="23"/>
                </a:cubicBezTo>
                <a:close/>
                <a:moveTo>
                  <a:pt x="10080" y="1329"/>
                </a:moveTo>
                <a:lnTo>
                  <a:pt x="10051" y="1416"/>
                </a:lnTo>
                <a:lnTo>
                  <a:pt x="10118" y="1495"/>
                </a:lnTo>
                <a:lnTo>
                  <a:pt x="10154" y="1408"/>
                </a:lnTo>
                <a:lnTo>
                  <a:pt x="10080" y="1329"/>
                </a:lnTo>
                <a:close/>
                <a:moveTo>
                  <a:pt x="9269" y="1695"/>
                </a:moveTo>
                <a:lnTo>
                  <a:pt x="9225" y="1735"/>
                </a:lnTo>
                <a:lnTo>
                  <a:pt x="9080" y="1777"/>
                </a:lnTo>
                <a:lnTo>
                  <a:pt x="9089" y="1840"/>
                </a:lnTo>
                <a:lnTo>
                  <a:pt x="9157" y="1892"/>
                </a:lnTo>
                <a:lnTo>
                  <a:pt x="9274" y="1892"/>
                </a:lnTo>
                <a:lnTo>
                  <a:pt x="9338" y="1837"/>
                </a:lnTo>
                <a:lnTo>
                  <a:pt x="9439" y="1925"/>
                </a:lnTo>
                <a:lnTo>
                  <a:pt x="9492" y="1971"/>
                </a:lnTo>
                <a:lnTo>
                  <a:pt x="9534" y="2021"/>
                </a:lnTo>
                <a:lnTo>
                  <a:pt x="9610" y="2056"/>
                </a:lnTo>
                <a:lnTo>
                  <a:pt x="9694" y="2024"/>
                </a:lnTo>
                <a:lnTo>
                  <a:pt x="9688" y="1940"/>
                </a:lnTo>
                <a:lnTo>
                  <a:pt x="9773" y="1902"/>
                </a:lnTo>
                <a:lnTo>
                  <a:pt x="9749" y="1813"/>
                </a:lnTo>
                <a:lnTo>
                  <a:pt x="9669" y="1796"/>
                </a:lnTo>
                <a:lnTo>
                  <a:pt x="9609" y="1840"/>
                </a:lnTo>
                <a:lnTo>
                  <a:pt x="9518" y="1786"/>
                </a:lnTo>
                <a:lnTo>
                  <a:pt x="9453" y="1749"/>
                </a:lnTo>
                <a:lnTo>
                  <a:pt x="9386" y="1785"/>
                </a:lnTo>
                <a:lnTo>
                  <a:pt x="9357" y="1710"/>
                </a:lnTo>
                <a:lnTo>
                  <a:pt x="9269" y="1695"/>
                </a:lnTo>
                <a:close/>
                <a:moveTo>
                  <a:pt x="10353" y="1786"/>
                </a:moveTo>
                <a:lnTo>
                  <a:pt x="10270" y="1833"/>
                </a:lnTo>
                <a:lnTo>
                  <a:pt x="10314" y="1921"/>
                </a:lnTo>
                <a:lnTo>
                  <a:pt x="10373" y="1884"/>
                </a:lnTo>
                <a:lnTo>
                  <a:pt x="10353" y="1786"/>
                </a:lnTo>
                <a:close/>
                <a:moveTo>
                  <a:pt x="10982" y="1967"/>
                </a:moveTo>
                <a:lnTo>
                  <a:pt x="10882" y="1989"/>
                </a:lnTo>
                <a:lnTo>
                  <a:pt x="10800" y="2045"/>
                </a:lnTo>
                <a:lnTo>
                  <a:pt x="10743" y="1980"/>
                </a:lnTo>
                <a:lnTo>
                  <a:pt x="10656" y="2008"/>
                </a:lnTo>
                <a:lnTo>
                  <a:pt x="10619" y="2104"/>
                </a:lnTo>
                <a:lnTo>
                  <a:pt x="10783" y="2104"/>
                </a:lnTo>
                <a:lnTo>
                  <a:pt x="10763" y="2164"/>
                </a:lnTo>
                <a:lnTo>
                  <a:pt x="10762" y="2223"/>
                </a:lnTo>
                <a:lnTo>
                  <a:pt x="10851" y="2190"/>
                </a:lnTo>
                <a:lnTo>
                  <a:pt x="10929" y="2186"/>
                </a:lnTo>
                <a:lnTo>
                  <a:pt x="10968" y="2138"/>
                </a:lnTo>
                <a:lnTo>
                  <a:pt x="11051" y="2138"/>
                </a:lnTo>
                <a:lnTo>
                  <a:pt x="11050" y="2196"/>
                </a:lnTo>
                <a:lnTo>
                  <a:pt x="11133" y="2202"/>
                </a:lnTo>
                <a:lnTo>
                  <a:pt x="11213" y="2235"/>
                </a:lnTo>
                <a:lnTo>
                  <a:pt x="11318" y="2227"/>
                </a:lnTo>
                <a:lnTo>
                  <a:pt x="11279" y="2172"/>
                </a:lnTo>
                <a:lnTo>
                  <a:pt x="11318" y="2112"/>
                </a:lnTo>
                <a:lnTo>
                  <a:pt x="11278" y="2056"/>
                </a:lnTo>
                <a:lnTo>
                  <a:pt x="11202" y="2048"/>
                </a:lnTo>
                <a:lnTo>
                  <a:pt x="11104" y="2053"/>
                </a:lnTo>
                <a:lnTo>
                  <a:pt x="11029" y="2003"/>
                </a:lnTo>
                <a:lnTo>
                  <a:pt x="10982" y="1967"/>
                </a:lnTo>
                <a:close/>
                <a:moveTo>
                  <a:pt x="10196" y="1971"/>
                </a:moveTo>
                <a:lnTo>
                  <a:pt x="10143" y="2007"/>
                </a:lnTo>
                <a:lnTo>
                  <a:pt x="10207" y="2078"/>
                </a:lnTo>
                <a:lnTo>
                  <a:pt x="10261" y="2007"/>
                </a:lnTo>
                <a:lnTo>
                  <a:pt x="10196" y="1971"/>
                </a:lnTo>
                <a:close/>
                <a:moveTo>
                  <a:pt x="7559" y="2194"/>
                </a:moveTo>
                <a:lnTo>
                  <a:pt x="7397" y="2195"/>
                </a:lnTo>
                <a:lnTo>
                  <a:pt x="7264" y="2215"/>
                </a:lnTo>
                <a:lnTo>
                  <a:pt x="7290" y="2301"/>
                </a:lnTo>
                <a:lnTo>
                  <a:pt x="7234" y="2346"/>
                </a:lnTo>
                <a:lnTo>
                  <a:pt x="7205" y="2424"/>
                </a:lnTo>
                <a:lnTo>
                  <a:pt x="7291" y="2462"/>
                </a:lnTo>
                <a:lnTo>
                  <a:pt x="7396" y="2405"/>
                </a:lnTo>
                <a:lnTo>
                  <a:pt x="7499" y="2364"/>
                </a:lnTo>
                <a:lnTo>
                  <a:pt x="7582" y="2293"/>
                </a:lnTo>
                <a:lnTo>
                  <a:pt x="7559" y="2194"/>
                </a:lnTo>
                <a:close/>
                <a:moveTo>
                  <a:pt x="7052" y="2215"/>
                </a:moveTo>
                <a:lnTo>
                  <a:pt x="7002" y="2269"/>
                </a:lnTo>
                <a:lnTo>
                  <a:pt x="6933" y="2322"/>
                </a:lnTo>
                <a:lnTo>
                  <a:pt x="6953" y="2388"/>
                </a:lnTo>
                <a:lnTo>
                  <a:pt x="7052" y="2369"/>
                </a:lnTo>
                <a:lnTo>
                  <a:pt x="7147" y="2341"/>
                </a:lnTo>
                <a:lnTo>
                  <a:pt x="7207" y="2266"/>
                </a:lnTo>
                <a:lnTo>
                  <a:pt x="7118" y="2255"/>
                </a:lnTo>
                <a:lnTo>
                  <a:pt x="7052" y="2215"/>
                </a:lnTo>
                <a:close/>
                <a:moveTo>
                  <a:pt x="12312" y="2414"/>
                </a:moveTo>
                <a:lnTo>
                  <a:pt x="12236" y="2466"/>
                </a:lnTo>
                <a:lnTo>
                  <a:pt x="12213" y="2557"/>
                </a:lnTo>
                <a:lnTo>
                  <a:pt x="12167" y="2611"/>
                </a:lnTo>
                <a:lnTo>
                  <a:pt x="12100" y="2551"/>
                </a:lnTo>
                <a:lnTo>
                  <a:pt x="11989" y="2494"/>
                </a:lnTo>
                <a:lnTo>
                  <a:pt x="11889" y="2477"/>
                </a:lnTo>
                <a:lnTo>
                  <a:pt x="11776" y="2536"/>
                </a:lnTo>
                <a:lnTo>
                  <a:pt x="11784" y="2600"/>
                </a:lnTo>
                <a:lnTo>
                  <a:pt x="11848" y="2617"/>
                </a:lnTo>
                <a:lnTo>
                  <a:pt x="11829" y="2668"/>
                </a:lnTo>
                <a:lnTo>
                  <a:pt x="11834" y="2724"/>
                </a:lnTo>
                <a:lnTo>
                  <a:pt x="11971" y="2707"/>
                </a:lnTo>
                <a:lnTo>
                  <a:pt x="12018" y="2763"/>
                </a:lnTo>
                <a:lnTo>
                  <a:pt x="12110" y="2782"/>
                </a:lnTo>
                <a:lnTo>
                  <a:pt x="12143" y="2891"/>
                </a:lnTo>
                <a:lnTo>
                  <a:pt x="12246" y="2891"/>
                </a:lnTo>
                <a:lnTo>
                  <a:pt x="12323" y="2869"/>
                </a:lnTo>
                <a:lnTo>
                  <a:pt x="12462" y="2831"/>
                </a:lnTo>
                <a:lnTo>
                  <a:pt x="12421" y="2762"/>
                </a:lnTo>
                <a:lnTo>
                  <a:pt x="12541" y="2746"/>
                </a:lnTo>
                <a:lnTo>
                  <a:pt x="12618" y="2710"/>
                </a:lnTo>
                <a:lnTo>
                  <a:pt x="12688" y="2678"/>
                </a:lnTo>
                <a:lnTo>
                  <a:pt x="12769" y="2627"/>
                </a:lnTo>
                <a:lnTo>
                  <a:pt x="12711" y="2581"/>
                </a:lnTo>
                <a:lnTo>
                  <a:pt x="12567" y="2616"/>
                </a:lnTo>
                <a:lnTo>
                  <a:pt x="12421" y="2644"/>
                </a:lnTo>
                <a:lnTo>
                  <a:pt x="12342" y="2593"/>
                </a:lnTo>
                <a:lnTo>
                  <a:pt x="12458" y="2565"/>
                </a:lnTo>
                <a:lnTo>
                  <a:pt x="12406" y="2516"/>
                </a:lnTo>
                <a:lnTo>
                  <a:pt x="12545" y="2496"/>
                </a:lnTo>
                <a:lnTo>
                  <a:pt x="12465" y="2416"/>
                </a:lnTo>
                <a:lnTo>
                  <a:pt x="12312" y="2414"/>
                </a:lnTo>
                <a:close/>
                <a:moveTo>
                  <a:pt x="7251" y="2501"/>
                </a:moveTo>
                <a:lnTo>
                  <a:pt x="7152" y="2503"/>
                </a:lnTo>
                <a:lnTo>
                  <a:pt x="7068" y="2525"/>
                </a:lnTo>
                <a:lnTo>
                  <a:pt x="7019" y="2560"/>
                </a:lnTo>
                <a:lnTo>
                  <a:pt x="7037" y="2616"/>
                </a:lnTo>
                <a:lnTo>
                  <a:pt x="7097" y="2633"/>
                </a:lnTo>
                <a:lnTo>
                  <a:pt x="7201" y="2583"/>
                </a:lnTo>
                <a:lnTo>
                  <a:pt x="7289" y="2544"/>
                </a:lnTo>
                <a:lnTo>
                  <a:pt x="7251" y="2501"/>
                </a:lnTo>
                <a:close/>
                <a:moveTo>
                  <a:pt x="15754" y="2532"/>
                </a:moveTo>
                <a:lnTo>
                  <a:pt x="15785" y="2597"/>
                </a:lnTo>
                <a:lnTo>
                  <a:pt x="15888" y="2668"/>
                </a:lnTo>
                <a:lnTo>
                  <a:pt x="16007" y="2659"/>
                </a:lnTo>
                <a:lnTo>
                  <a:pt x="15921" y="2575"/>
                </a:lnTo>
                <a:lnTo>
                  <a:pt x="15842" y="2544"/>
                </a:lnTo>
                <a:lnTo>
                  <a:pt x="15754" y="2532"/>
                </a:lnTo>
                <a:close/>
                <a:moveTo>
                  <a:pt x="11880" y="3387"/>
                </a:moveTo>
                <a:lnTo>
                  <a:pt x="11793" y="3394"/>
                </a:lnTo>
                <a:lnTo>
                  <a:pt x="11780" y="3505"/>
                </a:lnTo>
                <a:lnTo>
                  <a:pt x="11751" y="3577"/>
                </a:lnTo>
                <a:lnTo>
                  <a:pt x="11601" y="3554"/>
                </a:lnTo>
                <a:lnTo>
                  <a:pt x="11499" y="3544"/>
                </a:lnTo>
                <a:lnTo>
                  <a:pt x="11470" y="3606"/>
                </a:lnTo>
                <a:lnTo>
                  <a:pt x="11391" y="3606"/>
                </a:lnTo>
                <a:lnTo>
                  <a:pt x="11266" y="3681"/>
                </a:lnTo>
                <a:lnTo>
                  <a:pt x="11229" y="3752"/>
                </a:lnTo>
                <a:lnTo>
                  <a:pt x="11193" y="3831"/>
                </a:lnTo>
                <a:lnTo>
                  <a:pt x="11206" y="3915"/>
                </a:lnTo>
                <a:lnTo>
                  <a:pt x="11277" y="3959"/>
                </a:lnTo>
                <a:lnTo>
                  <a:pt x="11242" y="4054"/>
                </a:lnTo>
                <a:lnTo>
                  <a:pt x="11175" y="4051"/>
                </a:lnTo>
                <a:lnTo>
                  <a:pt x="11153" y="4109"/>
                </a:lnTo>
                <a:lnTo>
                  <a:pt x="11119" y="4190"/>
                </a:lnTo>
                <a:lnTo>
                  <a:pt x="11138" y="4284"/>
                </a:lnTo>
                <a:lnTo>
                  <a:pt x="11101" y="4347"/>
                </a:lnTo>
                <a:lnTo>
                  <a:pt x="11062" y="4237"/>
                </a:lnTo>
                <a:lnTo>
                  <a:pt x="11062" y="4180"/>
                </a:lnTo>
                <a:lnTo>
                  <a:pt x="10968" y="4124"/>
                </a:lnTo>
                <a:lnTo>
                  <a:pt x="10720" y="4128"/>
                </a:lnTo>
                <a:lnTo>
                  <a:pt x="10599" y="4142"/>
                </a:lnTo>
                <a:lnTo>
                  <a:pt x="10487" y="4245"/>
                </a:lnTo>
                <a:lnTo>
                  <a:pt x="10478" y="4325"/>
                </a:lnTo>
                <a:lnTo>
                  <a:pt x="10389" y="4327"/>
                </a:lnTo>
                <a:lnTo>
                  <a:pt x="10238" y="4458"/>
                </a:lnTo>
                <a:lnTo>
                  <a:pt x="10156" y="4530"/>
                </a:lnTo>
                <a:lnTo>
                  <a:pt x="10092" y="4654"/>
                </a:lnTo>
                <a:lnTo>
                  <a:pt x="10092" y="4776"/>
                </a:lnTo>
                <a:lnTo>
                  <a:pt x="10115" y="4905"/>
                </a:lnTo>
                <a:lnTo>
                  <a:pt x="10171" y="4932"/>
                </a:lnTo>
                <a:lnTo>
                  <a:pt x="10204" y="5014"/>
                </a:lnTo>
                <a:lnTo>
                  <a:pt x="10250" y="5062"/>
                </a:lnTo>
                <a:lnTo>
                  <a:pt x="10302" y="5111"/>
                </a:lnTo>
                <a:lnTo>
                  <a:pt x="10406" y="5122"/>
                </a:lnTo>
                <a:lnTo>
                  <a:pt x="10463" y="5104"/>
                </a:lnTo>
                <a:lnTo>
                  <a:pt x="10544" y="5107"/>
                </a:lnTo>
                <a:lnTo>
                  <a:pt x="10496" y="5197"/>
                </a:lnTo>
                <a:lnTo>
                  <a:pt x="10402" y="5316"/>
                </a:lnTo>
                <a:lnTo>
                  <a:pt x="10296" y="5338"/>
                </a:lnTo>
                <a:lnTo>
                  <a:pt x="10158" y="5298"/>
                </a:lnTo>
                <a:lnTo>
                  <a:pt x="10272" y="5229"/>
                </a:lnTo>
                <a:lnTo>
                  <a:pt x="10238" y="5150"/>
                </a:lnTo>
                <a:lnTo>
                  <a:pt x="10158" y="5054"/>
                </a:lnTo>
                <a:lnTo>
                  <a:pt x="10028" y="4980"/>
                </a:lnTo>
                <a:lnTo>
                  <a:pt x="9979" y="5086"/>
                </a:lnTo>
                <a:lnTo>
                  <a:pt x="10022" y="5131"/>
                </a:lnTo>
                <a:lnTo>
                  <a:pt x="10079" y="5209"/>
                </a:lnTo>
                <a:lnTo>
                  <a:pt x="10055" y="5290"/>
                </a:lnTo>
                <a:lnTo>
                  <a:pt x="10050" y="5388"/>
                </a:lnTo>
                <a:lnTo>
                  <a:pt x="10114" y="5421"/>
                </a:lnTo>
                <a:lnTo>
                  <a:pt x="10142" y="5488"/>
                </a:lnTo>
                <a:lnTo>
                  <a:pt x="10094" y="5525"/>
                </a:lnTo>
                <a:lnTo>
                  <a:pt x="10014" y="5532"/>
                </a:lnTo>
                <a:lnTo>
                  <a:pt x="9984" y="5340"/>
                </a:lnTo>
                <a:lnTo>
                  <a:pt x="9872" y="5318"/>
                </a:lnTo>
                <a:lnTo>
                  <a:pt x="9811" y="5374"/>
                </a:lnTo>
                <a:lnTo>
                  <a:pt x="9701" y="5370"/>
                </a:lnTo>
                <a:lnTo>
                  <a:pt x="9705" y="5219"/>
                </a:lnTo>
                <a:lnTo>
                  <a:pt x="9671" y="5130"/>
                </a:lnTo>
                <a:lnTo>
                  <a:pt x="9599" y="5118"/>
                </a:lnTo>
                <a:lnTo>
                  <a:pt x="9614" y="5246"/>
                </a:lnTo>
                <a:lnTo>
                  <a:pt x="9634" y="5336"/>
                </a:lnTo>
                <a:lnTo>
                  <a:pt x="9641" y="5439"/>
                </a:lnTo>
                <a:lnTo>
                  <a:pt x="9628" y="5533"/>
                </a:lnTo>
                <a:lnTo>
                  <a:pt x="9605" y="5600"/>
                </a:lnTo>
                <a:lnTo>
                  <a:pt x="9592" y="5658"/>
                </a:lnTo>
                <a:lnTo>
                  <a:pt x="9670" y="5680"/>
                </a:lnTo>
                <a:lnTo>
                  <a:pt x="9691" y="5583"/>
                </a:lnTo>
                <a:lnTo>
                  <a:pt x="9787" y="5547"/>
                </a:lnTo>
                <a:lnTo>
                  <a:pt x="9834" y="5635"/>
                </a:lnTo>
                <a:lnTo>
                  <a:pt x="9929" y="5700"/>
                </a:lnTo>
                <a:lnTo>
                  <a:pt x="9993" y="5723"/>
                </a:lnTo>
                <a:lnTo>
                  <a:pt x="10032" y="5655"/>
                </a:lnTo>
                <a:lnTo>
                  <a:pt x="10100" y="5731"/>
                </a:lnTo>
                <a:lnTo>
                  <a:pt x="10228" y="5749"/>
                </a:lnTo>
                <a:lnTo>
                  <a:pt x="10272" y="5654"/>
                </a:lnTo>
                <a:lnTo>
                  <a:pt x="10220" y="5547"/>
                </a:lnTo>
                <a:lnTo>
                  <a:pt x="10204" y="5475"/>
                </a:lnTo>
                <a:lnTo>
                  <a:pt x="10304" y="5455"/>
                </a:lnTo>
                <a:lnTo>
                  <a:pt x="10322" y="5540"/>
                </a:lnTo>
                <a:cubicBezTo>
                  <a:pt x="10273" y="5586"/>
                  <a:pt x="10275" y="5664"/>
                  <a:pt x="10328" y="5707"/>
                </a:cubicBezTo>
                <a:cubicBezTo>
                  <a:pt x="10365" y="5737"/>
                  <a:pt x="10418" y="5741"/>
                  <a:pt x="10459" y="5716"/>
                </a:cubicBezTo>
                <a:lnTo>
                  <a:pt x="10576" y="5723"/>
                </a:lnTo>
                <a:lnTo>
                  <a:pt x="10641" y="5746"/>
                </a:lnTo>
                <a:cubicBezTo>
                  <a:pt x="10689" y="5740"/>
                  <a:pt x="10736" y="5736"/>
                  <a:pt x="10784" y="5733"/>
                </a:cubicBezTo>
                <a:cubicBezTo>
                  <a:pt x="10825" y="5730"/>
                  <a:pt x="10865" y="5727"/>
                  <a:pt x="10905" y="5726"/>
                </a:cubicBezTo>
                <a:lnTo>
                  <a:pt x="10978" y="5706"/>
                </a:lnTo>
                <a:lnTo>
                  <a:pt x="11043" y="5612"/>
                </a:lnTo>
                <a:lnTo>
                  <a:pt x="11001" y="5439"/>
                </a:lnTo>
                <a:lnTo>
                  <a:pt x="10908" y="5445"/>
                </a:lnTo>
                <a:cubicBezTo>
                  <a:pt x="10864" y="5428"/>
                  <a:pt x="10816" y="5429"/>
                  <a:pt x="10773" y="5445"/>
                </a:cubicBezTo>
                <a:cubicBezTo>
                  <a:pt x="10732" y="5461"/>
                  <a:pt x="10697" y="5490"/>
                  <a:pt x="10677" y="5528"/>
                </a:cubicBezTo>
                <a:lnTo>
                  <a:pt x="10594" y="5540"/>
                </a:lnTo>
                <a:lnTo>
                  <a:pt x="10474" y="5517"/>
                </a:lnTo>
                <a:lnTo>
                  <a:pt x="10480" y="5439"/>
                </a:lnTo>
                <a:lnTo>
                  <a:pt x="10559" y="5418"/>
                </a:lnTo>
                <a:lnTo>
                  <a:pt x="10649" y="5424"/>
                </a:lnTo>
                <a:lnTo>
                  <a:pt x="10756" y="5389"/>
                </a:lnTo>
                <a:lnTo>
                  <a:pt x="10886" y="5326"/>
                </a:lnTo>
                <a:lnTo>
                  <a:pt x="10989" y="5356"/>
                </a:lnTo>
                <a:lnTo>
                  <a:pt x="11051" y="5293"/>
                </a:lnTo>
                <a:lnTo>
                  <a:pt x="11044" y="5226"/>
                </a:lnTo>
                <a:lnTo>
                  <a:pt x="10973" y="5154"/>
                </a:lnTo>
                <a:lnTo>
                  <a:pt x="10991" y="5080"/>
                </a:lnTo>
                <a:lnTo>
                  <a:pt x="11026" y="4995"/>
                </a:lnTo>
                <a:lnTo>
                  <a:pt x="11049" y="4911"/>
                </a:lnTo>
                <a:lnTo>
                  <a:pt x="11015" y="4809"/>
                </a:lnTo>
                <a:lnTo>
                  <a:pt x="11064" y="4679"/>
                </a:lnTo>
                <a:lnTo>
                  <a:pt x="11074" y="4583"/>
                </a:lnTo>
                <a:lnTo>
                  <a:pt x="11081" y="4474"/>
                </a:lnTo>
                <a:lnTo>
                  <a:pt x="11119" y="4411"/>
                </a:lnTo>
                <a:lnTo>
                  <a:pt x="11167" y="4591"/>
                </a:lnTo>
                <a:lnTo>
                  <a:pt x="11264" y="4597"/>
                </a:lnTo>
                <a:lnTo>
                  <a:pt x="11300" y="4653"/>
                </a:lnTo>
                <a:lnTo>
                  <a:pt x="11218" y="4721"/>
                </a:lnTo>
                <a:lnTo>
                  <a:pt x="11196" y="4798"/>
                </a:lnTo>
                <a:lnTo>
                  <a:pt x="11121" y="4953"/>
                </a:lnTo>
                <a:lnTo>
                  <a:pt x="11221" y="4981"/>
                </a:lnTo>
                <a:lnTo>
                  <a:pt x="11232" y="5040"/>
                </a:lnTo>
                <a:lnTo>
                  <a:pt x="11268" y="5111"/>
                </a:lnTo>
                <a:lnTo>
                  <a:pt x="11325" y="5139"/>
                </a:lnTo>
                <a:lnTo>
                  <a:pt x="11409" y="5202"/>
                </a:lnTo>
                <a:cubicBezTo>
                  <a:pt x="11439" y="5217"/>
                  <a:pt x="11471" y="5228"/>
                  <a:pt x="11503" y="5235"/>
                </a:cubicBezTo>
                <a:cubicBezTo>
                  <a:pt x="11545" y="5245"/>
                  <a:pt x="11587" y="5249"/>
                  <a:pt x="11630" y="5247"/>
                </a:cubicBezTo>
                <a:cubicBezTo>
                  <a:pt x="11656" y="5226"/>
                  <a:pt x="11682" y="5205"/>
                  <a:pt x="11708" y="5185"/>
                </a:cubicBezTo>
                <a:cubicBezTo>
                  <a:pt x="11746" y="5154"/>
                  <a:pt x="11785" y="5124"/>
                  <a:pt x="11825" y="5095"/>
                </a:cubicBezTo>
                <a:cubicBezTo>
                  <a:pt x="11877" y="5067"/>
                  <a:pt x="11940" y="5065"/>
                  <a:pt x="11994" y="5090"/>
                </a:cubicBezTo>
                <a:cubicBezTo>
                  <a:pt x="12027" y="5105"/>
                  <a:pt x="12054" y="5128"/>
                  <a:pt x="12072" y="5158"/>
                </a:cubicBezTo>
                <a:lnTo>
                  <a:pt x="12256" y="5261"/>
                </a:lnTo>
                <a:lnTo>
                  <a:pt x="12352" y="5332"/>
                </a:lnTo>
                <a:lnTo>
                  <a:pt x="12410" y="5381"/>
                </a:lnTo>
                <a:lnTo>
                  <a:pt x="12535" y="5491"/>
                </a:lnTo>
                <a:lnTo>
                  <a:pt x="12570" y="5548"/>
                </a:lnTo>
                <a:lnTo>
                  <a:pt x="12651" y="5635"/>
                </a:lnTo>
                <a:lnTo>
                  <a:pt x="12807" y="5658"/>
                </a:lnTo>
                <a:lnTo>
                  <a:pt x="12818" y="5515"/>
                </a:lnTo>
                <a:lnTo>
                  <a:pt x="12865" y="5591"/>
                </a:lnTo>
                <a:lnTo>
                  <a:pt x="12947" y="5635"/>
                </a:lnTo>
                <a:lnTo>
                  <a:pt x="12894" y="5690"/>
                </a:lnTo>
                <a:lnTo>
                  <a:pt x="13004" y="5751"/>
                </a:lnTo>
                <a:lnTo>
                  <a:pt x="13143" y="5778"/>
                </a:lnTo>
                <a:lnTo>
                  <a:pt x="13298" y="5853"/>
                </a:lnTo>
                <a:lnTo>
                  <a:pt x="13367" y="5917"/>
                </a:lnTo>
                <a:lnTo>
                  <a:pt x="13310" y="5966"/>
                </a:lnTo>
                <a:cubicBezTo>
                  <a:pt x="13284" y="5934"/>
                  <a:pt x="13233" y="5931"/>
                  <a:pt x="13203" y="5961"/>
                </a:cubicBezTo>
                <a:cubicBezTo>
                  <a:pt x="13171" y="5992"/>
                  <a:pt x="13177" y="6042"/>
                  <a:pt x="13207" y="6077"/>
                </a:cubicBezTo>
                <a:cubicBezTo>
                  <a:pt x="13239" y="6114"/>
                  <a:pt x="13289" y="6128"/>
                  <a:pt x="13330" y="6155"/>
                </a:cubicBezTo>
                <a:cubicBezTo>
                  <a:pt x="13373" y="6183"/>
                  <a:pt x="13406" y="6224"/>
                  <a:pt x="13420" y="6272"/>
                </a:cubicBezTo>
                <a:lnTo>
                  <a:pt x="13513" y="6385"/>
                </a:lnTo>
                <a:lnTo>
                  <a:pt x="13641" y="6454"/>
                </a:lnTo>
                <a:lnTo>
                  <a:pt x="13751" y="6514"/>
                </a:lnTo>
                <a:lnTo>
                  <a:pt x="13967" y="6581"/>
                </a:lnTo>
                <a:lnTo>
                  <a:pt x="14022" y="6693"/>
                </a:lnTo>
                <a:lnTo>
                  <a:pt x="14075" y="6733"/>
                </a:lnTo>
                <a:cubicBezTo>
                  <a:pt x="14101" y="6743"/>
                  <a:pt x="14126" y="6754"/>
                  <a:pt x="14150" y="6766"/>
                </a:cubicBezTo>
                <a:cubicBezTo>
                  <a:pt x="14185" y="6782"/>
                  <a:pt x="14219" y="6800"/>
                  <a:pt x="14252" y="6819"/>
                </a:cubicBezTo>
                <a:lnTo>
                  <a:pt x="14344" y="6868"/>
                </a:lnTo>
                <a:cubicBezTo>
                  <a:pt x="14385" y="6900"/>
                  <a:pt x="14430" y="6929"/>
                  <a:pt x="14477" y="6953"/>
                </a:cubicBezTo>
                <a:cubicBezTo>
                  <a:pt x="14528" y="6979"/>
                  <a:pt x="14582" y="7000"/>
                  <a:pt x="14637" y="7015"/>
                </a:cubicBezTo>
                <a:lnTo>
                  <a:pt x="14691" y="6970"/>
                </a:lnTo>
                <a:cubicBezTo>
                  <a:pt x="14695" y="6941"/>
                  <a:pt x="14715" y="6915"/>
                  <a:pt x="14743" y="6903"/>
                </a:cubicBezTo>
                <a:cubicBezTo>
                  <a:pt x="14777" y="6889"/>
                  <a:pt x="14815" y="6897"/>
                  <a:pt x="14851" y="6903"/>
                </a:cubicBezTo>
                <a:cubicBezTo>
                  <a:pt x="14891" y="6910"/>
                  <a:pt x="14930" y="6915"/>
                  <a:pt x="14970" y="6918"/>
                </a:cubicBezTo>
                <a:lnTo>
                  <a:pt x="15039" y="6886"/>
                </a:lnTo>
                <a:lnTo>
                  <a:pt x="15039" y="6779"/>
                </a:lnTo>
                <a:lnTo>
                  <a:pt x="15021" y="6729"/>
                </a:lnTo>
                <a:lnTo>
                  <a:pt x="14988" y="6661"/>
                </a:lnTo>
                <a:lnTo>
                  <a:pt x="14920" y="6558"/>
                </a:lnTo>
                <a:lnTo>
                  <a:pt x="14813" y="6458"/>
                </a:lnTo>
                <a:lnTo>
                  <a:pt x="14753" y="6385"/>
                </a:lnTo>
                <a:lnTo>
                  <a:pt x="14725" y="6260"/>
                </a:lnTo>
                <a:lnTo>
                  <a:pt x="14660" y="6107"/>
                </a:lnTo>
                <a:lnTo>
                  <a:pt x="14523" y="6037"/>
                </a:lnTo>
                <a:lnTo>
                  <a:pt x="14398" y="5924"/>
                </a:lnTo>
                <a:lnTo>
                  <a:pt x="14411" y="5842"/>
                </a:lnTo>
                <a:lnTo>
                  <a:pt x="14479" y="5753"/>
                </a:lnTo>
                <a:lnTo>
                  <a:pt x="14515" y="5662"/>
                </a:lnTo>
                <a:lnTo>
                  <a:pt x="14469" y="5544"/>
                </a:lnTo>
                <a:lnTo>
                  <a:pt x="14491" y="5453"/>
                </a:lnTo>
                <a:cubicBezTo>
                  <a:pt x="14473" y="5421"/>
                  <a:pt x="14451" y="5390"/>
                  <a:pt x="14426" y="5362"/>
                </a:cubicBezTo>
                <a:cubicBezTo>
                  <a:pt x="14393" y="5327"/>
                  <a:pt x="14356" y="5295"/>
                  <a:pt x="14315" y="5270"/>
                </a:cubicBezTo>
                <a:cubicBezTo>
                  <a:pt x="14310" y="5207"/>
                  <a:pt x="14312" y="5143"/>
                  <a:pt x="14319" y="5080"/>
                </a:cubicBezTo>
                <a:cubicBezTo>
                  <a:pt x="14328" y="4998"/>
                  <a:pt x="14346" y="4917"/>
                  <a:pt x="14345" y="4834"/>
                </a:cubicBezTo>
                <a:cubicBezTo>
                  <a:pt x="14344" y="4763"/>
                  <a:pt x="14328" y="4691"/>
                  <a:pt x="14291" y="4629"/>
                </a:cubicBezTo>
                <a:cubicBezTo>
                  <a:pt x="14249" y="4557"/>
                  <a:pt x="14183" y="4501"/>
                  <a:pt x="14103" y="4470"/>
                </a:cubicBezTo>
                <a:lnTo>
                  <a:pt x="13935" y="4367"/>
                </a:lnTo>
                <a:lnTo>
                  <a:pt x="13888" y="4332"/>
                </a:lnTo>
                <a:lnTo>
                  <a:pt x="13757" y="4291"/>
                </a:lnTo>
                <a:lnTo>
                  <a:pt x="13680" y="4263"/>
                </a:lnTo>
                <a:lnTo>
                  <a:pt x="13593" y="4205"/>
                </a:lnTo>
                <a:lnTo>
                  <a:pt x="13505" y="4165"/>
                </a:lnTo>
                <a:lnTo>
                  <a:pt x="13452" y="4057"/>
                </a:lnTo>
                <a:lnTo>
                  <a:pt x="13348" y="4013"/>
                </a:lnTo>
                <a:lnTo>
                  <a:pt x="13275" y="3919"/>
                </a:lnTo>
                <a:lnTo>
                  <a:pt x="13177" y="3862"/>
                </a:lnTo>
                <a:lnTo>
                  <a:pt x="13099" y="3876"/>
                </a:lnTo>
                <a:lnTo>
                  <a:pt x="13152" y="3952"/>
                </a:lnTo>
                <a:lnTo>
                  <a:pt x="13217" y="4009"/>
                </a:lnTo>
                <a:lnTo>
                  <a:pt x="13081" y="3963"/>
                </a:lnTo>
                <a:lnTo>
                  <a:pt x="12993" y="3930"/>
                </a:lnTo>
                <a:lnTo>
                  <a:pt x="12899" y="3912"/>
                </a:lnTo>
                <a:lnTo>
                  <a:pt x="12965" y="3868"/>
                </a:lnTo>
                <a:lnTo>
                  <a:pt x="13031" y="3835"/>
                </a:lnTo>
                <a:lnTo>
                  <a:pt x="12928" y="3767"/>
                </a:lnTo>
                <a:lnTo>
                  <a:pt x="12846" y="3757"/>
                </a:lnTo>
                <a:lnTo>
                  <a:pt x="12712" y="3775"/>
                </a:lnTo>
                <a:cubicBezTo>
                  <a:pt x="12681" y="3777"/>
                  <a:pt x="12650" y="3769"/>
                  <a:pt x="12625" y="3752"/>
                </a:cubicBezTo>
                <a:cubicBezTo>
                  <a:pt x="12597" y="3734"/>
                  <a:pt x="12577" y="3708"/>
                  <a:pt x="12554" y="3685"/>
                </a:cubicBezTo>
                <a:cubicBezTo>
                  <a:pt x="12507" y="3640"/>
                  <a:pt x="12447" y="3609"/>
                  <a:pt x="12381" y="3598"/>
                </a:cubicBezTo>
                <a:cubicBezTo>
                  <a:pt x="12358" y="3592"/>
                  <a:pt x="12333" y="3604"/>
                  <a:pt x="12325" y="3626"/>
                </a:cubicBezTo>
                <a:cubicBezTo>
                  <a:pt x="12314" y="3657"/>
                  <a:pt x="12338" y="3689"/>
                  <a:pt x="12371" y="3689"/>
                </a:cubicBezTo>
                <a:lnTo>
                  <a:pt x="12252" y="3673"/>
                </a:lnTo>
                <a:lnTo>
                  <a:pt x="12185" y="3594"/>
                </a:lnTo>
                <a:lnTo>
                  <a:pt x="12110" y="3515"/>
                </a:lnTo>
                <a:cubicBezTo>
                  <a:pt x="12084" y="3484"/>
                  <a:pt x="12052" y="3458"/>
                  <a:pt x="12017" y="3437"/>
                </a:cubicBezTo>
                <a:cubicBezTo>
                  <a:pt x="11975" y="3412"/>
                  <a:pt x="11929" y="3395"/>
                  <a:pt x="11880" y="3387"/>
                </a:cubicBezTo>
                <a:close/>
                <a:moveTo>
                  <a:pt x="14047" y="3692"/>
                </a:moveTo>
                <a:lnTo>
                  <a:pt x="14098" y="3788"/>
                </a:lnTo>
                <a:lnTo>
                  <a:pt x="14189" y="3811"/>
                </a:lnTo>
                <a:lnTo>
                  <a:pt x="14162" y="3728"/>
                </a:lnTo>
                <a:lnTo>
                  <a:pt x="14047" y="3692"/>
                </a:lnTo>
                <a:close/>
                <a:moveTo>
                  <a:pt x="6065" y="3862"/>
                </a:moveTo>
                <a:lnTo>
                  <a:pt x="5934" y="3911"/>
                </a:lnTo>
                <a:lnTo>
                  <a:pt x="5965" y="3994"/>
                </a:lnTo>
                <a:lnTo>
                  <a:pt x="6094" y="4077"/>
                </a:lnTo>
                <a:lnTo>
                  <a:pt x="6163" y="4026"/>
                </a:lnTo>
                <a:lnTo>
                  <a:pt x="6186" y="3939"/>
                </a:lnTo>
                <a:lnTo>
                  <a:pt x="6123" y="3883"/>
                </a:lnTo>
                <a:lnTo>
                  <a:pt x="6065" y="3862"/>
                </a:lnTo>
                <a:close/>
                <a:moveTo>
                  <a:pt x="15931" y="3867"/>
                </a:moveTo>
                <a:lnTo>
                  <a:pt x="15986" y="3930"/>
                </a:lnTo>
                <a:lnTo>
                  <a:pt x="16070" y="3974"/>
                </a:lnTo>
                <a:lnTo>
                  <a:pt x="16159" y="3952"/>
                </a:lnTo>
                <a:lnTo>
                  <a:pt x="16099" y="3882"/>
                </a:lnTo>
                <a:lnTo>
                  <a:pt x="16013" y="3872"/>
                </a:lnTo>
                <a:lnTo>
                  <a:pt x="15931" y="3867"/>
                </a:lnTo>
                <a:close/>
                <a:moveTo>
                  <a:pt x="3298" y="4033"/>
                </a:moveTo>
                <a:lnTo>
                  <a:pt x="3158" y="4051"/>
                </a:lnTo>
                <a:lnTo>
                  <a:pt x="3068" y="4124"/>
                </a:lnTo>
                <a:lnTo>
                  <a:pt x="3089" y="4229"/>
                </a:lnTo>
                <a:lnTo>
                  <a:pt x="3173" y="4150"/>
                </a:lnTo>
                <a:lnTo>
                  <a:pt x="3298" y="4033"/>
                </a:lnTo>
                <a:close/>
                <a:moveTo>
                  <a:pt x="15750" y="4130"/>
                </a:moveTo>
                <a:lnTo>
                  <a:pt x="15689" y="4177"/>
                </a:lnTo>
                <a:lnTo>
                  <a:pt x="15729" y="4241"/>
                </a:lnTo>
                <a:lnTo>
                  <a:pt x="15782" y="4275"/>
                </a:lnTo>
                <a:lnTo>
                  <a:pt x="15847" y="4275"/>
                </a:lnTo>
                <a:lnTo>
                  <a:pt x="15904" y="4297"/>
                </a:lnTo>
                <a:lnTo>
                  <a:pt x="15956" y="4234"/>
                </a:lnTo>
                <a:lnTo>
                  <a:pt x="15815" y="4168"/>
                </a:lnTo>
                <a:lnTo>
                  <a:pt x="15750" y="4130"/>
                </a:lnTo>
                <a:close/>
                <a:moveTo>
                  <a:pt x="14922" y="4347"/>
                </a:moveTo>
                <a:lnTo>
                  <a:pt x="14907" y="4447"/>
                </a:lnTo>
                <a:lnTo>
                  <a:pt x="14854" y="4479"/>
                </a:lnTo>
                <a:lnTo>
                  <a:pt x="14952" y="4582"/>
                </a:lnTo>
                <a:lnTo>
                  <a:pt x="14918" y="4635"/>
                </a:lnTo>
                <a:lnTo>
                  <a:pt x="14906" y="4718"/>
                </a:lnTo>
                <a:lnTo>
                  <a:pt x="14998" y="4781"/>
                </a:lnTo>
                <a:lnTo>
                  <a:pt x="14982" y="4848"/>
                </a:lnTo>
                <a:lnTo>
                  <a:pt x="14896" y="4809"/>
                </a:lnTo>
                <a:lnTo>
                  <a:pt x="14774" y="4809"/>
                </a:lnTo>
                <a:lnTo>
                  <a:pt x="14772" y="4889"/>
                </a:lnTo>
                <a:lnTo>
                  <a:pt x="14843" y="4963"/>
                </a:lnTo>
                <a:lnTo>
                  <a:pt x="14918" y="5048"/>
                </a:lnTo>
                <a:lnTo>
                  <a:pt x="14984" y="4985"/>
                </a:lnTo>
                <a:lnTo>
                  <a:pt x="15048" y="4943"/>
                </a:lnTo>
                <a:lnTo>
                  <a:pt x="15046" y="5055"/>
                </a:lnTo>
                <a:lnTo>
                  <a:pt x="15082" y="5137"/>
                </a:lnTo>
                <a:lnTo>
                  <a:pt x="15174" y="5142"/>
                </a:lnTo>
                <a:lnTo>
                  <a:pt x="15157" y="4988"/>
                </a:lnTo>
                <a:lnTo>
                  <a:pt x="15294" y="5044"/>
                </a:lnTo>
                <a:cubicBezTo>
                  <a:pt x="15270" y="5073"/>
                  <a:pt x="15279" y="5116"/>
                  <a:pt x="15313" y="5134"/>
                </a:cubicBezTo>
                <a:cubicBezTo>
                  <a:pt x="15377" y="5166"/>
                  <a:pt x="15445" y="5099"/>
                  <a:pt x="15411" y="5039"/>
                </a:cubicBezTo>
                <a:lnTo>
                  <a:pt x="15398" y="4960"/>
                </a:lnTo>
                <a:lnTo>
                  <a:pt x="15431" y="4888"/>
                </a:lnTo>
                <a:lnTo>
                  <a:pt x="15398" y="4764"/>
                </a:lnTo>
                <a:lnTo>
                  <a:pt x="15369" y="4651"/>
                </a:lnTo>
                <a:lnTo>
                  <a:pt x="15351" y="4581"/>
                </a:lnTo>
                <a:cubicBezTo>
                  <a:pt x="15340" y="4552"/>
                  <a:pt x="15324" y="4525"/>
                  <a:pt x="15304" y="4500"/>
                </a:cubicBezTo>
                <a:cubicBezTo>
                  <a:pt x="15281" y="4473"/>
                  <a:pt x="15254" y="4450"/>
                  <a:pt x="15223" y="4432"/>
                </a:cubicBezTo>
                <a:lnTo>
                  <a:pt x="15092" y="4379"/>
                </a:lnTo>
                <a:lnTo>
                  <a:pt x="15011" y="4379"/>
                </a:lnTo>
                <a:lnTo>
                  <a:pt x="14922" y="4347"/>
                </a:lnTo>
                <a:close/>
                <a:moveTo>
                  <a:pt x="9948" y="4679"/>
                </a:moveTo>
                <a:lnTo>
                  <a:pt x="9912" y="4794"/>
                </a:lnTo>
                <a:lnTo>
                  <a:pt x="9952" y="4842"/>
                </a:lnTo>
                <a:lnTo>
                  <a:pt x="10021" y="4820"/>
                </a:lnTo>
                <a:lnTo>
                  <a:pt x="10008" y="4732"/>
                </a:lnTo>
                <a:lnTo>
                  <a:pt x="9948" y="4679"/>
                </a:lnTo>
                <a:close/>
                <a:moveTo>
                  <a:pt x="5806" y="4837"/>
                </a:moveTo>
                <a:lnTo>
                  <a:pt x="5760" y="4921"/>
                </a:lnTo>
                <a:lnTo>
                  <a:pt x="5742" y="5099"/>
                </a:lnTo>
                <a:lnTo>
                  <a:pt x="5704" y="5185"/>
                </a:lnTo>
                <a:lnTo>
                  <a:pt x="5684" y="5324"/>
                </a:lnTo>
                <a:lnTo>
                  <a:pt x="5654" y="5396"/>
                </a:lnTo>
                <a:lnTo>
                  <a:pt x="5549" y="5361"/>
                </a:lnTo>
                <a:lnTo>
                  <a:pt x="5597" y="5265"/>
                </a:lnTo>
                <a:lnTo>
                  <a:pt x="5551" y="5198"/>
                </a:lnTo>
                <a:lnTo>
                  <a:pt x="5499" y="5149"/>
                </a:lnTo>
                <a:lnTo>
                  <a:pt x="5443" y="5102"/>
                </a:lnTo>
                <a:lnTo>
                  <a:pt x="5286" y="5067"/>
                </a:lnTo>
                <a:lnTo>
                  <a:pt x="5213" y="5092"/>
                </a:lnTo>
                <a:lnTo>
                  <a:pt x="5162" y="5157"/>
                </a:lnTo>
                <a:lnTo>
                  <a:pt x="5117" y="5262"/>
                </a:lnTo>
                <a:cubicBezTo>
                  <a:pt x="5104" y="5302"/>
                  <a:pt x="5104" y="5344"/>
                  <a:pt x="5117" y="5384"/>
                </a:cubicBezTo>
                <a:cubicBezTo>
                  <a:pt x="5129" y="5419"/>
                  <a:pt x="5150" y="5450"/>
                  <a:pt x="5180" y="5473"/>
                </a:cubicBezTo>
                <a:lnTo>
                  <a:pt x="5257" y="5552"/>
                </a:lnTo>
                <a:lnTo>
                  <a:pt x="5300" y="5622"/>
                </a:lnTo>
                <a:lnTo>
                  <a:pt x="5269" y="5671"/>
                </a:lnTo>
                <a:lnTo>
                  <a:pt x="5158" y="5722"/>
                </a:lnTo>
                <a:lnTo>
                  <a:pt x="5124" y="5663"/>
                </a:lnTo>
                <a:lnTo>
                  <a:pt x="4999" y="5658"/>
                </a:lnTo>
                <a:lnTo>
                  <a:pt x="4970" y="5606"/>
                </a:lnTo>
                <a:lnTo>
                  <a:pt x="4855" y="5606"/>
                </a:lnTo>
                <a:lnTo>
                  <a:pt x="4718" y="5635"/>
                </a:lnTo>
                <a:lnTo>
                  <a:pt x="4579" y="5698"/>
                </a:lnTo>
                <a:lnTo>
                  <a:pt x="4483" y="5839"/>
                </a:lnTo>
                <a:lnTo>
                  <a:pt x="4434" y="5757"/>
                </a:lnTo>
                <a:lnTo>
                  <a:pt x="4419" y="5676"/>
                </a:lnTo>
                <a:lnTo>
                  <a:pt x="4244" y="5699"/>
                </a:lnTo>
                <a:lnTo>
                  <a:pt x="4241" y="5823"/>
                </a:lnTo>
                <a:lnTo>
                  <a:pt x="4352" y="5880"/>
                </a:lnTo>
                <a:lnTo>
                  <a:pt x="4441" y="5898"/>
                </a:lnTo>
                <a:lnTo>
                  <a:pt x="4408" y="6006"/>
                </a:lnTo>
                <a:lnTo>
                  <a:pt x="4405" y="6075"/>
                </a:lnTo>
                <a:lnTo>
                  <a:pt x="4490" y="6157"/>
                </a:lnTo>
                <a:lnTo>
                  <a:pt x="4382" y="6227"/>
                </a:lnTo>
                <a:lnTo>
                  <a:pt x="4255" y="6287"/>
                </a:lnTo>
                <a:lnTo>
                  <a:pt x="4315" y="6397"/>
                </a:lnTo>
                <a:lnTo>
                  <a:pt x="4380" y="6485"/>
                </a:lnTo>
                <a:lnTo>
                  <a:pt x="4393" y="6560"/>
                </a:lnTo>
                <a:lnTo>
                  <a:pt x="4457" y="6549"/>
                </a:lnTo>
                <a:lnTo>
                  <a:pt x="4469" y="6632"/>
                </a:lnTo>
                <a:lnTo>
                  <a:pt x="4407" y="6705"/>
                </a:lnTo>
                <a:lnTo>
                  <a:pt x="4295" y="6711"/>
                </a:lnTo>
                <a:lnTo>
                  <a:pt x="4102" y="6691"/>
                </a:lnTo>
                <a:lnTo>
                  <a:pt x="3981" y="6652"/>
                </a:lnTo>
                <a:lnTo>
                  <a:pt x="3906" y="6647"/>
                </a:lnTo>
                <a:lnTo>
                  <a:pt x="3758" y="6647"/>
                </a:lnTo>
                <a:lnTo>
                  <a:pt x="3719" y="6590"/>
                </a:lnTo>
                <a:lnTo>
                  <a:pt x="3560" y="6590"/>
                </a:lnTo>
                <a:lnTo>
                  <a:pt x="3516" y="6538"/>
                </a:lnTo>
                <a:lnTo>
                  <a:pt x="3429" y="6549"/>
                </a:lnTo>
                <a:lnTo>
                  <a:pt x="3292" y="6530"/>
                </a:lnTo>
                <a:lnTo>
                  <a:pt x="3217" y="6473"/>
                </a:lnTo>
                <a:lnTo>
                  <a:pt x="3148" y="6425"/>
                </a:lnTo>
                <a:lnTo>
                  <a:pt x="3077" y="6345"/>
                </a:lnTo>
                <a:lnTo>
                  <a:pt x="3006" y="6322"/>
                </a:lnTo>
                <a:lnTo>
                  <a:pt x="2918" y="6347"/>
                </a:lnTo>
                <a:lnTo>
                  <a:pt x="2941" y="6379"/>
                </a:lnTo>
                <a:lnTo>
                  <a:pt x="3010" y="6464"/>
                </a:lnTo>
                <a:lnTo>
                  <a:pt x="3042" y="6520"/>
                </a:lnTo>
                <a:lnTo>
                  <a:pt x="3139" y="6525"/>
                </a:lnTo>
                <a:lnTo>
                  <a:pt x="3196" y="6604"/>
                </a:lnTo>
                <a:lnTo>
                  <a:pt x="3327" y="6655"/>
                </a:lnTo>
                <a:lnTo>
                  <a:pt x="3422" y="6679"/>
                </a:lnTo>
                <a:lnTo>
                  <a:pt x="3529" y="6679"/>
                </a:lnTo>
                <a:lnTo>
                  <a:pt x="3551" y="6750"/>
                </a:lnTo>
                <a:lnTo>
                  <a:pt x="3568" y="6818"/>
                </a:lnTo>
                <a:lnTo>
                  <a:pt x="3623" y="6802"/>
                </a:lnTo>
                <a:lnTo>
                  <a:pt x="3722" y="6812"/>
                </a:lnTo>
                <a:lnTo>
                  <a:pt x="3800" y="6830"/>
                </a:lnTo>
                <a:lnTo>
                  <a:pt x="3781" y="6927"/>
                </a:lnTo>
                <a:lnTo>
                  <a:pt x="3810" y="6979"/>
                </a:lnTo>
                <a:lnTo>
                  <a:pt x="3906" y="7003"/>
                </a:lnTo>
                <a:lnTo>
                  <a:pt x="3895" y="6901"/>
                </a:lnTo>
                <a:lnTo>
                  <a:pt x="4000" y="6882"/>
                </a:lnTo>
                <a:lnTo>
                  <a:pt x="4063" y="6882"/>
                </a:lnTo>
                <a:cubicBezTo>
                  <a:pt x="4078" y="6901"/>
                  <a:pt x="4095" y="6918"/>
                  <a:pt x="4114" y="6932"/>
                </a:cubicBezTo>
                <a:cubicBezTo>
                  <a:pt x="4133" y="6947"/>
                  <a:pt x="4153" y="6959"/>
                  <a:pt x="4176" y="6969"/>
                </a:cubicBezTo>
                <a:cubicBezTo>
                  <a:pt x="4189" y="6974"/>
                  <a:pt x="4202" y="6979"/>
                  <a:pt x="4216" y="6982"/>
                </a:cubicBezTo>
                <a:cubicBezTo>
                  <a:pt x="4230" y="6986"/>
                  <a:pt x="4244" y="6988"/>
                  <a:pt x="4258" y="6990"/>
                </a:cubicBezTo>
                <a:lnTo>
                  <a:pt x="4315" y="6929"/>
                </a:lnTo>
                <a:lnTo>
                  <a:pt x="4432" y="6918"/>
                </a:lnTo>
                <a:lnTo>
                  <a:pt x="4621" y="6895"/>
                </a:lnTo>
                <a:lnTo>
                  <a:pt x="4806" y="6828"/>
                </a:lnTo>
                <a:lnTo>
                  <a:pt x="4880" y="6784"/>
                </a:lnTo>
                <a:lnTo>
                  <a:pt x="4978" y="6704"/>
                </a:lnTo>
                <a:lnTo>
                  <a:pt x="5161" y="6664"/>
                </a:lnTo>
                <a:lnTo>
                  <a:pt x="5081" y="6747"/>
                </a:lnTo>
                <a:lnTo>
                  <a:pt x="4981" y="6842"/>
                </a:lnTo>
                <a:lnTo>
                  <a:pt x="4788" y="6907"/>
                </a:lnTo>
                <a:cubicBezTo>
                  <a:pt x="4710" y="6934"/>
                  <a:pt x="4629" y="6952"/>
                  <a:pt x="4547" y="6963"/>
                </a:cubicBezTo>
                <a:cubicBezTo>
                  <a:pt x="4501" y="6969"/>
                  <a:pt x="4455" y="6972"/>
                  <a:pt x="4408" y="6974"/>
                </a:cubicBezTo>
                <a:lnTo>
                  <a:pt x="4295" y="7076"/>
                </a:lnTo>
                <a:lnTo>
                  <a:pt x="4344" y="7132"/>
                </a:lnTo>
                <a:lnTo>
                  <a:pt x="4532" y="7144"/>
                </a:lnTo>
                <a:cubicBezTo>
                  <a:pt x="4572" y="7131"/>
                  <a:pt x="4613" y="7118"/>
                  <a:pt x="4653" y="7104"/>
                </a:cubicBezTo>
                <a:cubicBezTo>
                  <a:pt x="4698" y="7088"/>
                  <a:pt x="4744" y="7071"/>
                  <a:pt x="4789" y="7054"/>
                </a:cubicBezTo>
                <a:lnTo>
                  <a:pt x="4857" y="6983"/>
                </a:lnTo>
                <a:lnTo>
                  <a:pt x="4907" y="6903"/>
                </a:lnTo>
                <a:lnTo>
                  <a:pt x="5003" y="6955"/>
                </a:lnTo>
                <a:lnTo>
                  <a:pt x="5180" y="6978"/>
                </a:lnTo>
                <a:lnTo>
                  <a:pt x="5252" y="7049"/>
                </a:lnTo>
                <a:lnTo>
                  <a:pt x="5334" y="7037"/>
                </a:lnTo>
                <a:lnTo>
                  <a:pt x="5436" y="7042"/>
                </a:lnTo>
                <a:lnTo>
                  <a:pt x="5489" y="7098"/>
                </a:lnTo>
                <a:lnTo>
                  <a:pt x="5503" y="7172"/>
                </a:lnTo>
                <a:lnTo>
                  <a:pt x="5522" y="7241"/>
                </a:lnTo>
                <a:lnTo>
                  <a:pt x="5582" y="7255"/>
                </a:lnTo>
                <a:lnTo>
                  <a:pt x="5690" y="7320"/>
                </a:lnTo>
                <a:cubicBezTo>
                  <a:pt x="5690" y="7366"/>
                  <a:pt x="5715" y="7408"/>
                  <a:pt x="5756" y="7432"/>
                </a:cubicBezTo>
                <a:cubicBezTo>
                  <a:pt x="5785" y="7450"/>
                  <a:pt x="5821" y="7456"/>
                  <a:pt x="5855" y="7448"/>
                </a:cubicBezTo>
                <a:lnTo>
                  <a:pt x="5860" y="7541"/>
                </a:lnTo>
                <a:lnTo>
                  <a:pt x="5877" y="7664"/>
                </a:lnTo>
                <a:lnTo>
                  <a:pt x="5919" y="7796"/>
                </a:lnTo>
                <a:cubicBezTo>
                  <a:pt x="5919" y="7812"/>
                  <a:pt x="5919" y="7827"/>
                  <a:pt x="5917" y="7843"/>
                </a:cubicBezTo>
                <a:cubicBezTo>
                  <a:pt x="5916" y="7859"/>
                  <a:pt x="5914" y="7874"/>
                  <a:pt x="5912" y="7889"/>
                </a:cubicBezTo>
                <a:cubicBezTo>
                  <a:pt x="5909" y="7904"/>
                  <a:pt x="5907" y="7919"/>
                  <a:pt x="5903" y="7934"/>
                </a:cubicBezTo>
                <a:cubicBezTo>
                  <a:pt x="5900" y="7949"/>
                  <a:pt x="5896" y="7963"/>
                  <a:pt x="5891" y="7978"/>
                </a:cubicBezTo>
                <a:cubicBezTo>
                  <a:pt x="5898" y="8023"/>
                  <a:pt x="5902" y="8070"/>
                  <a:pt x="5902" y="8115"/>
                </a:cubicBezTo>
                <a:cubicBezTo>
                  <a:pt x="5902" y="8165"/>
                  <a:pt x="5898" y="8215"/>
                  <a:pt x="5889" y="8262"/>
                </a:cubicBezTo>
                <a:lnTo>
                  <a:pt x="5930" y="8330"/>
                </a:lnTo>
                <a:lnTo>
                  <a:pt x="5895" y="8472"/>
                </a:lnTo>
                <a:lnTo>
                  <a:pt x="5874" y="8539"/>
                </a:lnTo>
                <a:cubicBezTo>
                  <a:pt x="5853" y="8558"/>
                  <a:pt x="5842" y="8584"/>
                  <a:pt x="5842" y="8610"/>
                </a:cubicBezTo>
                <a:cubicBezTo>
                  <a:pt x="5842" y="8637"/>
                  <a:pt x="5853" y="8663"/>
                  <a:pt x="5874" y="8682"/>
                </a:cubicBezTo>
                <a:cubicBezTo>
                  <a:pt x="5889" y="8695"/>
                  <a:pt x="5906" y="8703"/>
                  <a:pt x="5925" y="8706"/>
                </a:cubicBezTo>
                <a:cubicBezTo>
                  <a:pt x="5944" y="8709"/>
                  <a:pt x="5964" y="8706"/>
                  <a:pt x="5983" y="8698"/>
                </a:cubicBezTo>
                <a:lnTo>
                  <a:pt x="6095" y="8722"/>
                </a:lnTo>
                <a:lnTo>
                  <a:pt x="6059" y="8881"/>
                </a:lnTo>
                <a:lnTo>
                  <a:pt x="6017" y="8965"/>
                </a:lnTo>
                <a:lnTo>
                  <a:pt x="6028" y="9020"/>
                </a:lnTo>
                <a:lnTo>
                  <a:pt x="6069" y="9226"/>
                </a:lnTo>
                <a:lnTo>
                  <a:pt x="6092" y="9361"/>
                </a:lnTo>
                <a:lnTo>
                  <a:pt x="6105" y="9478"/>
                </a:lnTo>
                <a:lnTo>
                  <a:pt x="6092" y="9536"/>
                </a:lnTo>
                <a:lnTo>
                  <a:pt x="6006" y="9600"/>
                </a:lnTo>
                <a:lnTo>
                  <a:pt x="5960" y="9664"/>
                </a:lnTo>
                <a:lnTo>
                  <a:pt x="6015" y="9750"/>
                </a:lnTo>
                <a:lnTo>
                  <a:pt x="6026" y="9816"/>
                </a:lnTo>
                <a:lnTo>
                  <a:pt x="6066" y="9917"/>
                </a:lnTo>
                <a:lnTo>
                  <a:pt x="6122" y="10018"/>
                </a:lnTo>
                <a:lnTo>
                  <a:pt x="6215" y="10120"/>
                </a:lnTo>
                <a:lnTo>
                  <a:pt x="6244" y="10185"/>
                </a:lnTo>
                <a:lnTo>
                  <a:pt x="6179" y="10307"/>
                </a:lnTo>
                <a:lnTo>
                  <a:pt x="6215" y="10403"/>
                </a:lnTo>
                <a:lnTo>
                  <a:pt x="6232" y="10499"/>
                </a:lnTo>
                <a:lnTo>
                  <a:pt x="6197" y="10634"/>
                </a:lnTo>
                <a:lnTo>
                  <a:pt x="6077" y="10837"/>
                </a:lnTo>
                <a:cubicBezTo>
                  <a:pt x="6069" y="10882"/>
                  <a:pt x="6055" y="10925"/>
                  <a:pt x="6037" y="10966"/>
                </a:cubicBezTo>
                <a:cubicBezTo>
                  <a:pt x="6018" y="11009"/>
                  <a:pt x="5995" y="11048"/>
                  <a:pt x="5967" y="11085"/>
                </a:cubicBezTo>
                <a:lnTo>
                  <a:pt x="5931" y="11164"/>
                </a:lnTo>
                <a:lnTo>
                  <a:pt x="5862" y="11299"/>
                </a:lnTo>
                <a:lnTo>
                  <a:pt x="5834" y="11384"/>
                </a:lnTo>
                <a:lnTo>
                  <a:pt x="5821" y="11516"/>
                </a:lnTo>
                <a:lnTo>
                  <a:pt x="5798" y="11622"/>
                </a:lnTo>
                <a:lnTo>
                  <a:pt x="5714" y="11748"/>
                </a:lnTo>
                <a:lnTo>
                  <a:pt x="5752" y="11829"/>
                </a:lnTo>
                <a:lnTo>
                  <a:pt x="5785" y="12098"/>
                </a:lnTo>
                <a:lnTo>
                  <a:pt x="5766" y="12225"/>
                </a:lnTo>
                <a:lnTo>
                  <a:pt x="5761" y="12400"/>
                </a:lnTo>
                <a:lnTo>
                  <a:pt x="5842" y="12602"/>
                </a:lnTo>
                <a:lnTo>
                  <a:pt x="5920" y="12767"/>
                </a:lnTo>
                <a:cubicBezTo>
                  <a:pt x="5925" y="12797"/>
                  <a:pt x="5929" y="12826"/>
                  <a:pt x="5931" y="12856"/>
                </a:cubicBezTo>
                <a:cubicBezTo>
                  <a:pt x="5934" y="12885"/>
                  <a:pt x="5935" y="12915"/>
                  <a:pt x="5935" y="12945"/>
                </a:cubicBezTo>
                <a:cubicBezTo>
                  <a:pt x="5936" y="12958"/>
                  <a:pt x="5936" y="12971"/>
                  <a:pt x="5936" y="12984"/>
                </a:cubicBezTo>
                <a:cubicBezTo>
                  <a:pt x="5935" y="12997"/>
                  <a:pt x="5935" y="13011"/>
                  <a:pt x="5934" y="13024"/>
                </a:cubicBezTo>
                <a:lnTo>
                  <a:pt x="5934" y="13108"/>
                </a:lnTo>
                <a:cubicBezTo>
                  <a:pt x="5977" y="13125"/>
                  <a:pt x="6020" y="13143"/>
                  <a:pt x="6063" y="13160"/>
                </a:cubicBezTo>
                <a:cubicBezTo>
                  <a:pt x="6120" y="13182"/>
                  <a:pt x="6177" y="13205"/>
                  <a:pt x="6220" y="13246"/>
                </a:cubicBezTo>
                <a:cubicBezTo>
                  <a:pt x="6232" y="13257"/>
                  <a:pt x="6242" y="13269"/>
                  <a:pt x="6252" y="13282"/>
                </a:cubicBezTo>
                <a:cubicBezTo>
                  <a:pt x="6261" y="13294"/>
                  <a:pt x="6270" y="13308"/>
                  <a:pt x="6277" y="13322"/>
                </a:cubicBezTo>
                <a:cubicBezTo>
                  <a:pt x="6286" y="13336"/>
                  <a:pt x="6293" y="13349"/>
                  <a:pt x="6300" y="13364"/>
                </a:cubicBezTo>
                <a:cubicBezTo>
                  <a:pt x="6307" y="13378"/>
                  <a:pt x="6313" y="13393"/>
                  <a:pt x="6319" y="13407"/>
                </a:cubicBezTo>
                <a:lnTo>
                  <a:pt x="6373" y="13488"/>
                </a:lnTo>
                <a:lnTo>
                  <a:pt x="6419" y="13565"/>
                </a:lnTo>
                <a:lnTo>
                  <a:pt x="6454" y="13685"/>
                </a:lnTo>
                <a:lnTo>
                  <a:pt x="6472" y="13765"/>
                </a:lnTo>
                <a:lnTo>
                  <a:pt x="6483" y="13874"/>
                </a:lnTo>
                <a:lnTo>
                  <a:pt x="6529" y="14041"/>
                </a:lnTo>
                <a:lnTo>
                  <a:pt x="6603" y="14225"/>
                </a:lnTo>
                <a:cubicBezTo>
                  <a:pt x="6646" y="14244"/>
                  <a:pt x="6685" y="14271"/>
                  <a:pt x="6717" y="14305"/>
                </a:cubicBezTo>
                <a:cubicBezTo>
                  <a:pt x="6762" y="14353"/>
                  <a:pt x="6791" y="14413"/>
                  <a:pt x="6800" y="14476"/>
                </a:cubicBezTo>
                <a:lnTo>
                  <a:pt x="6777" y="14602"/>
                </a:lnTo>
                <a:lnTo>
                  <a:pt x="6646" y="14590"/>
                </a:lnTo>
                <a:lnTo>
                  <a:pt x="6586" y="14635"/>
                </a:lnTo>
                <a:lnTo>
                  <a:pt x="6688" y="14745"/>
                </a:lnTo>
                <a:lnTo>
                  <a:pt x="6883" y="14871"/>
                </a:lnTo>
                <a:cubicBezTo>
                  <a:pt x="6904" y="14890"/>
                  <a:pt x="6924" y="14910"/>
                  <a:pt x="6942" y="14931"/>
                </a:cubicBezTo>
                <a:cubicBezTo>
                  <a:pt x="6961" y="14952"/>
                  <a:pt x="6979" y="14973"/>
                  <a:pt x="6995" y="14996"/>
                </a:cubicBezTo>
                <a:cubicBezTo>
                  <a:pt x="7005" y="15010"/>
                  <a:pt x="7015" y="15025"/>
                  <a:pt x="7024" y="15039"/>
                </a:cubicBezTo>
                <a:cubicBezTo>
                  <a:pt x="7033" y="15054"/>
                  <a:pt x="7041" y="15068"/>
                  <a:pt x="7049" y="15083"/>
                </a:cubicBezTo>
                <a:cubicBezTo>
                  <a:pt x="7053" y="15105"/>
                  <a:pt x="7055" y="15127"/>
                  <a:pt x="7055" y="15149"/>
                </a:cubicBezTo>
                <a:cubicBezTo>
                  <a:pt x="7055" y="15171"/>
                  <a:pt x="7053" y="15194"/>
                  <a:pt x="7049" y="15215"/>
                </a:cubicBezTo>
                <a:cubicBezTo>
                  <a:pt x="7047" y="15230"/>
                  <a:pt x="7044" y="15245"/>
                  <a:pt x="7040" y="15259"/>
                </a:cubicBezTo>
                <a:cubicBezTo>
                  <a:pt x="7036" y="15273"/>
                  <a:pt x="7031" y="15287"/>
                  <a:pt x="7026" y="15301"/>
                </a:cubicBezTo>
                <a:lnTo>
                  <a:pt x="7073" y="15362"/>
                </a:lnTo>
                <a:lnTo>
                  <a:pt x="7161" y="15421"/>
                </a:lnTo>
                <a:lnTo>
                  <a:pt x="7237" y="15461"/>
                </a:lnTo>
                <a:lnTo>
                  <a:pt x="7283" y="15521"/>
                </a:lnTo>
                <a:lnTo>
                  <a:pt x="7392" y="15654"/>
                </a:lnTo>
                <a:lnTo>
                  <a:pt x="7520" y="15727"/>
                </a:lnTo>
                <a:lnTo>
                  <a:pt x="7578" y="15687"/>
                </a:lnTo>
                <a:lnTo>
                  <a:pt x="7578" y="15599"/>
                </a:lnTo>
                <a:lnTo>
                  <a:pt x="7520" y="15511"/>
                </a:lnTo>
                <a:lnTo>
                  <a:pt x="7433" y="15417"/>
                </a:lnTo>
                <a:lnTo>
                  <a:pt x="7342" y="15385"/>
                </a:lnTo>
                <a:lnTo>
                  <a:pt x="7342" y="15320"/>
                </a:lnTo>
                <a:lnTo>
                  <a:pt x="7318" y="15218"/>
                </a:lnTo>
                <a:lnTo>
                  <a:pt x="7265" y="15074"/>
                </a:lnTo>
                <a:lnTo>
                  <a:pt x="7255" y="14986"/>
                </a:lnTo>
                <a:lnTo>
                  <a:pt x="7176" y="14864"/>
                </a:lnTo>
                <a:lnTo>
                  <a:pt x="7105" y="14761"/>
                </a:lnTo>
                <a:lnTo>
                  <a:pt x="7041" y="14672"/>
                </a:lnTo>
                <a:lnTo>
                  <a:pt x="7047" y="14569"/>
                </a:lnTo>
                <a:lnTo>
                  <a:pt x="6984" y="14467"/>
                </a:lnTo>
                <a:lnTo>
                  <a:pt x="6901" y="14351"/>
                </a:lnTo>
                <a:lnTo>
                  <a:pt x="6866" y="14283"/>
                </a:lnTo>
                <a:lnTo>
                  <a:pt x="6806" y="14141"/>
                </a:lnTo>
                <a:lnTo>
                  <a:pt x="6782" y="14017"/>
                </a:lnTo>
                <a:lnTo>
                  <a:pt x="6784" y="13891"/>
                </a:lnTo>
                <a:lnTo>
                  <a:pt x="6915" y="13943"/>
                </a:lnTo>
                <a:lnTo>
                  <a:pt x="7049" y="14055"/>
                </a:lnTo>
                <a:lnTo>
                  <a:pt x="7109" y="14172"/>
                </a:lnTo>
                <a:lnTo>
                  <a:pt x="7127" y="14360"/>
                </a:lnTo>
                <a:cubicBezTo>
                  <a:pt x="7111" y="14372"/>
                  <a:pt x="7098" y="14387"/>
                  <a:pt x="7090" y="14405"/>
                </a:cubicBezTo>
                <a:cubicBezTo>
                  <a:pt x="7081" y="14423"/>
                  <a:pt x="7077" y="14442"/>
                  <a:pt x="7079" y="14462"/>
                </a:cubicBezTo>
                <a:cubicBezTo>
                  <a:pt x="7080" y="14484"/>
                  <a:pt x="7088" y="14505"/>
                  <a:pt x="7102" y="14523"/>
                </a:cubicBezTo>
                <a:cubicBezTo>
                  <a:pt x="7115" y="14541"/>
                  <a:pt x="7134" y="14555"/>
                  <a:pt x="7157" y="14563"/>
                </a:cubicBezTo>
                <a:lnTo>
                  <a:pt x="7248" y="14652"/>
                </a:lnTo>
                <a:lnTo>
                  <a:pt x="7315" y="14737"/>
                </a:lnTo>
                <a:cubicBezTo>
                  <a:pt x="7345" y="14771"/>
                  <a:pt x="7374" y="14805"/>
                  <a:pt x="7401" y="14841"/>
                </a:cubicBezTo>
                <a:cubicBezTo>
                  <a:pt x="7438" y="14890"/>
                  <a:pt x="7471" y="14941"/>
                  <a:pt x="7503" y="14994"/>
                </a:cubicBezTo>
                <a:lnTo>
                  <a:pt x="7604" y="15074"/>
                </a:lnTo>
                <a:lnTo>
                  <a:pt x="7616" y="15150"/>
                </a:lnTo>
                <a:lnTo>
                  <a:pt x="7616" y="15258"/>
                </a:lnTo>
                <a:lnTo>
                  <a:pt x="7643" y="15310"/>
                </a:lnTo>
                <a:lnTo>
                  <a:pt x="7713" y="15366"/>
                </a:lnTo>
                <a:lnTo>
                  <a:pt x="7784" y="15436"/>
                </a:lnTo>
                <a:lnTo>
                  <a:pt x="7862" y="15503"/>
                </a:lnTo>
                <a:lnTo>
                  <a:pt x="7917" y="15579"/>
                </a:lnTo>
                <a:lnTo>
                  <a:pt x="8013" y="15698"/>
                </a:lnTo>
                <a:lnTo>
                  <a:pt x="8197" y="15946"/>
                </a:lnTo>
                <a:lnTo>
                  <a:pt x="8268" y="16104"/>
                </a:lnTo>
                <a:lnTo>
                  <a:pt x="8279" y="16187"/>
                </a:lnTo>
                <a:lnTo>
                  <a:pt x="8228" y="16239"/>
                </a:lnTo>
                <a:lnTo>
                  <a:pt x="8240" y="16387"/>
                </a:lnTo>
                <a:lnTo>
                  <a:pt x="8286" y="16461"/>
                </a:lnTo>
                <a:lnTo>
                  <a:pt x="8410" y="16565"/>
                </a:lnTo>
                <a:lnTo>
                  <a:pt x="8503" y="16647"/>
                </a:lnTo>
                <a:lnTo>
                  <a:pt x="8688" y="16724"/>
                </a:lnTo>
                <a:lnTo>
                  <a:pt x="8858" y="16736"/>
                </a:lnTo>
                <a:cubicBezTo>
                  <a:pt x="8879" y="16792"/>
                  <a:pt x="8918" y="16841"/>
                  <a:pt x="8970" y="16874"/>
                </a:cubicBezTo>
                <a:cubicBezTo>
                  <a:pt x="9001" y="16893"/>
                  <a:pt x="9035" y="16906"/>
                  <a:pt x="9071" y="16913"/>
                </a:cubicBezTo>
                <a:lnTo>
                  <a:pt x="9153" y="16941"/>
                </a:lnTo>
                <a:lnTo>
                  <a:pt x="9289" y="17005"/>
                </a:lnTo>
                <a:lnTo>
                  <a:pt x="9378" y="17050"/>
                </a:lnTo>
                <a:lnTo>
                  <a:pt x="9459" y="17085"/>
                </a:lnTo>
                <a:lnTo>
                  <a:pt x="9542" y="17090"/>
                </a:lnTo>
                <a:lnTo>
                  <a:pt x="9594" y="17118"/>
                </a:lnTo>
                <a:lnTo>
                  <a:pt x="9749" y="17176"/>
                </a:lnTo>
                <a:cubicBezTo>
                  <a:pt x="9771" y="17203"/>
                  <a:pt x="9799" y="17223"/>
                  <a:pt x="9831" y="17237"/>
                </a:cubicBezTo>
                <a:cubicBezTo>
                  <a:pt x="9859" y="17250"/>
                  <a:pt x="9890" y="17256"/>
                  <a:pt x="9920" y="17256"/>
                </a:cubicBezTo>
                <a:cubicBezTo>
                  <a:pt x="9948" y="17252"/>
                  <a:pt x="9976" y="17248"/>
                  <a:pt x="10004" y="17243"/>
                </a:cubicBezTo>
                <a:cubicBezTo>
                  <a:pt x="10031" y="17238"/>
                  <a:pt x="10059" y="17233"/>
                  <a:pt x="10086" y="17227"/>
                </a:cubicBezTo>
                <a:cubicBezTo>
                  <a:pt x="10115" y="17220"/>
                  <a:pt x="10145" y="17213"/>
                  <a:pt x="10174" y="17206"/>
                </a:cubicBezTo>
                <a:cubicBezTo>
                  <a:pt x="10203" y="17198"/>
                  <a:pt x="10232" y="17190"/>
                  <a:pt x="10261" y="17181"/>
                </a:cubicBezTo>
                <a:lnTo>
                  <a:pt x="10485" y="17181"/>
                </a:lnTo>
                <a:lnTo>
                  <a:pt x="10590" y="17211"/>
                </a:lnTo>
                <a:lnTo>
                  <a:pt x="10724" y="17283"/>
                </a:lnTo>
                <a:lnTo>
                  <a:pt x="10819" y="17351"/>
                </a:lnTo>
                <a:lnTo>
                  <a:pt x="10915" y="17454"/>
                </a:lnTo>
                <a:lnTo>
                  <a:pt x="11057" y="17517"/>
                </a:lnTo>
                <a:lnTo>
                  <a:pt x="11264" y="17534"/>
                </a:lnTo>
                <a:lnTo>
                  <a:pt x="11453" y="17557"/>
                </a:lnTo>
                <a:lnTo>
                  <a:pt x="11538" y="17600"/>
                </a:lnTo>
                <a:lnTo>
                  <a:pt x="11793" y="17624"/>
                </a:lnTo>
                <a:lnTo>
                  <a:pt x="11914" y="17625"/>
                </a:lnTo>
                <a:lnTo>
                  <a:pt x="12033" y="17674"/>
                </a:lnTo>
                <a:lnTo>
                  <a:pt x="12146" y="17753"/>
                </a:lnTo>
                <a:lnTo>
                  <a:pt x="12320" y="17904"/>
                </a:lnTo>
                <a:lnTo>
                  <a:pt x="12353" y="17971"/>
                </a:lnTo>
                <a:lnTo>
                  <a:pt x="12403" y="18093"/>
                </a:lnTo>
                <a:lnTo>
                  <a:pt x="12480" y="18115"/>
                </a:lnTo>
                <a:lnTo>
                  <a:pt x="12606" y="18139"/>
                </a:lnTo>
                <a:lnTo>
                  <a:pt x="12701" y="18145"/>
                </a:lnTo>
                <a:lnTo>
                  <a:pt x="12783" y="18157"/>
                </a:lnTo>
                <a:lnTo>
                  <a:pt x="12823" y="18252"/>
                </a:lnTo>
                <a:lnTo>
                  <a:pt x="12946" y="18269"/>
                </a:lnTo>
                <a:lnTo>
                  <a:pt x="13071" y="18286"/>
                </a:lnTo>
                <a:cubicBezTo>
                  <a:pt x="13099" y="18295"/>
                  <a:pt x="13128" y="18302"/>
                  <a:pt x="13157" y="18307"/>
                </a:cubicBezTo>
                <a:cubicBezTo>
                  <a:pt x="13187" y="18312"/>
                  <a:pt x="13216" y="18314"/>
                  <a:pt x="13246" y="18315"/>
                </a:cubicBezTo>
                <a:cubicBezTo>
                  <a:pt x="13262" y="18315"/>
                  <a:pt x="13278" y="18315"/>
                  <a:pt x="13294" y="18314"/>
                </a:cubicBezTo>
                <a:cubicBezTo>
                  <a:pt x="13310" y="18313"/>
                  <a:pt x="13325" y="18311"/>
                  <a:pt x="13341" y="18309"/>
                </a:cubicBezTo>
                <a:lnTo>
                  <a:pt x="13438" y="18309"/>
                </a:lnTo>
                <a:lnTo>
                  <a:pt x="13540" y="18297"/>
                </a:lnTo>
                <a:lnTo>
                  <a:pt x="13605" y="18225"/>
                </a:lnTo>
                <a:lnTo>
                  <a:pt x="13609" y="18129"/>
                </a:lnTo>
                <a:lnTo>
                  <a:pt x="13697" y="18095"/>
                </a:lnTo>
                <a:lnTo>
                  <a:pt x="13735" y="18035"/>
                </a:lnTo>
                <a:lnTo>
                  <a:pt x="13889" y="18065"/>
                </a:lnTo>
                <a:lnTo>
                  <a:pt x="13936" y="18161"/>
                </a:lnTo>
                <a:cubicBezTo>
                  <a:pt x="13955" y="18174"/>
                  <a:pt x="13975" y="18187"/>
                  <a:pt x="13994" y="18200"/>
                </a:cubicBezTo>
                <a:cubicBezTo>
                  <a:pt x="14013" y="18213"/>
                  <a:pt x="14032" y="18226"/>
                  <a:pt x="14052" y="18240"/>
                </a:cubicBezTo>
                <a:cubicBezTo>
                  <a:pt x="14070" y="18253"/>
                  <a:pt x="14088" y="18266"/>
                  <a:pt x="14107" y="18278"/>
                </a:cubicBezTo>
                <a:cubicBezTo>
                  <a:pt x="14125" y="18291"/>
                  <a:pt x="14143" y="18304"/>
                  <a:pt x="14162" y="18317"/>
                </a:cubicBezTo>
                <a:lnTo>
                  <a:pt x="14167" y="18466"/>
                </a:lnTo>
                <a:lnTo>
                  <a:pt x="14156" y="18574"/>
                </a:lnTo>
                <a:lnTo>
                  <a:pt x="14145" y="18630"/>
                </a:lnTo>
                <a:lnTo>
                  <a:pt x="14150" y="18705"/>
                </a:lnTo>
                <a:lnTo>
                  <a:pt x="14150" y="18780"/>
                </a:lnTo>
                <a:lnTo>
                  <a:pt x="14057" y="18903"/>
                </a:lnTo>
                <a:lnTo>
                  <a:pt x="13943" y="19084"/>
                </a:lnTo>
                <a:lnTo>
                  <a:pt x="13785" y="19223"/>
                </a:lnTo>
                <a:cubicBezTo>
                  <a:pt x="13753" y="19237"/>
                  <a:pt x="13723" y="19253"/>
                  <a:pt x="13696" y="19273"/>
                </a:cubicBezTo>
                <a:cubicBezTo>
                  <a:pt x="13664" y="19295"/>
                  <a:pt x="13636" y="19320"/>
                  <a:pt x="13611" y="19349"/>
                </a:cubicBezTo>
                <a:lnTo>
                  <a:pt x="13598" y="19422"/>
                </a:lnTo>
                <a:lnTo>
                  <a:pt x="13556" y="19480"/>
                </a:lnTo>
                <a:lnTo>
                  <a:pt x="13499" y="19560"/>
                </a:lnTo>
                <a:lnTo>
                  <a:pt x="13459" y="19740"/>
                </a:lnTo>
                <a:lnTo>
                  <a:pt x="13491" y="19830"/>
                </a:lnTo>
                <a:lnTo>
                  <a:pt x="13577" y="19870"/>
                </a:lnTo>
                <a:lnTo>
                  <a:pt x="13502" y="19932"/>
                </a:lnTo>
                <a:lnTo>
                  <a:pt x="13409" y="19996"/>
                </a:lnTo>
                <a:lnTo>
                  <a:pt x="13320" y="20046"/>
                </a:lnTo>
                <a:lnTo>
                  <a:pt x="13320" y="20111"/>
                </a:lnTo>
                <a:lnTo>
                  <a:pt x="13373" y="20234"/>
                </a:lnTo>
                <a:lnTo>
                  <a:pt x="13326" y="20266"/>
                </a:lnTo>
                <a:lnTo>
                  <a:pt x="13330" y="20332"/>
                </a:lnTo>
                <a:lnTo>
                  <a:pt x="13476" y="20355"/>
                </a:lnTo>
                <a:lnTo>
                  <a:pt x="13581" y="20343"/>
                </a:lnTo>
                <a:lnTo>
                  <a:pt x="13686" y="20401"/>
                </a:lnTo>
                <a:lnTo>
                  <a:pt x="13744" y="20435"/>
                </a:lnTo>
                <a:lnTo>
                  <a:pt x="13826" y="20566"/>
                </a:lnTo>
                <a:lnTo>
                  <a:pt x="13968" y="20697"/>
                </a:lnTo>
                <a:cubicBezTo>
                  <a:pt x="13997" y="20725"/>
                  <a:pt x="14027" y="20751"/>
                  <a:pt x="14057" y="20777"/>
                </a:cubicBezTo>
                <a:cubicBezTo>
                  <a:pt x="14084" y="20800"/>
                  <a:pt x="14111" y="20822"/>
                  <a:pt x="14138" y="20844"/>
                </a:cubicBezTo>
                <a:lnTo>
                  <a:pt x="14138" y="20899"/>
                </a:lnTo>
                <a:lnTo>
                  <a:pt x="14121" y="20955"/>
                </a:lnTo>
                <a:lnTo>
                  <a:pt x="14170" y="21029"/>
                </a:lnTo>
                <a:lnTo>
                  <a:pt x="14319" y="21041"/>
                </a:lnTo>
                <a:cubicBezTo>
                  <a:pt x="14367" y="21039"/>
                  <a:pt x="14415" y="21036"/>
                  <a:pt x="14463" y="21034"/>
                </a:cubicBezTo>
                <a:cubicBezTo>
                  <a:pt x="14502" y="21032"/>
                  <a:pt x="14541" y="21031"/>
                  <a:pt x="14579" y="21029"/>
                </a:cubicBezTo>
                <a:lnTo>
                  <a:pt x="14700" y="21014"/>
                </a:lnTo>
                <a:lnTo>
                  <a:pt x="14813" y="21002"/>
                </a:lnTo>
                <a:lnTo>
                  <a:pt x="14872" y="20985"/>
                </a:lnTo>
                <a:lnTo>
                  <a:pt x="14968" y="20995"/>
                </a:lnTo>
                <a:lnTo>
                  <a:pt x="15098" y="21005"/>
                </a:lnTo>
                <a:lnTo>
                  <a:pt x="15062" y="21565"/>
                </a:lnTo>
                <a:cubicBezTo>
                  <a:pt x="16404" y="20933"/>
                  <a:pt x="17609" y="20061"/>
                  <a:pt x="18611" y="18995"/>
                </a:cubicBezTo>
                <a:cubicBezTo>
                  <a:pt x="19108" y="18466"/>
                  <a:pt x="19551" y="17895"/>
                  <a:pt x="19935" y="17289"/>
                </a:cubicBezTo>
                <a:cubicBezTo>
                  <a:pt x="20319" y="16683"/>
                  <a:pt x="20645" y="16044"/>
                  <a:pt x="20908" y="15377"/>
                </a:cubicBezTo>
                <a:lnTo>
                  <a:pt x="20621" y="15695"/>
                </a:lnTo>
                <a:lnTo>
                  <a:pt x="20310" y="15905"/>
                </a:lnTo>
                <a:lnTo>
                  <a:pt x="20261" y="16007"/>
                </a:lnTo>
                <a:cubicBezTo>
                  <a:pt x="20254" y="16034"/>
                  <a:pt x="20246" y="16061"/>
                  <a:pt x="20237" y="16088"/>
                </a:cubicBezTo>
                <a:cubicBezTo>
                  <a:pt x="20227" y="16114"/>
                  <a:pt x="20216" y="16140"/>
                  <a:pt x="20204" y="16166"/>
                </a:cubicBezTo>
                <a:cubicBezTo>
                  <a:pt x="20192" y="16189"/>
                  <a:pt x="20179" y="16212"/>
                  <a:pt x="20165" y="16235"/>
                </a:cubicBezTo>
                <a:cubicBezTo>
                  <a:pt x="20151" y="16257"/>
                  <a:pt x="20136" y="16279"/>
                  <a:pt x="20120" y="16301"/>
                </a:cubicBezTo>
                <a:cubicBezTo>
                  <a:pt x="20088" y="16337"/>
                  <a:pt x="20053" y="16372"/>
                  <a:pt x="20015" y="16403"/>
                </a:cubicBezTo>
                <a:cubicBezTo>
                  <a:pt x="19983" y="16430"/>
                  <a:pt x="19950" y="16454"/>
                  <a:pt x="19915" y="16477"/>
                </a:cubicBezTo>
                <a:lnTo>
                  <a:pt x="19655" y="16727"/>
                </a:lnTo>
                <a:lnTo>
                  <a:pt x="19533" y="16710"/>
                </a:lnTo>
                <a:lnTo>
                  <a:pt x="19429" y="16746"/>
                </a:lnTo>
                <a:lnTo>
                  <a:pt x="19308" y="16819"/>
                </a:lnTo>
                <a:lnTo>
                  <a:pt x="19257" y="16854"/>
                </a:lnTo>
                <a:lnTo>
                  <a:pt x="19119" y="16933"/>
                </a:lnTo>
                <a:lnTo>
                  <a:pt x="19054" y="16994"/>
                </a:lnTo>
                <a:cubicBezTo>
                  <a:pt x="19025" y="17000"/>
                  <a:pt x="18995" y="17000"/>
                  <a:pt x="18966" y="16994"/>
                </a:cubicBezTo>
                <a:cubicBezTo>
                  <a:pt x="18935" y="16988"/>
                  <a:pt x="18905" y="16975"/>
                  <a:pt x="18880" y="16957"/>
                </a:cubicBezTo>
                <a:cubicBezTo>
                  <a:pt x="18880" y="16942"/>
                  <a:pt x="18880" y="16927"/>
                  <a:pt x="18880" y="16912"/>
                </a:cubicBezTo>
                <a:cubicBezTo>
                  <a:pt x="18880" y="16897"/>
                  <a:pt x="18880" y="16882"/>
                  <a:pt x="18880" y="16867"/>
                </a:cubicBezTo>
                <a:cubicBezTo>
                  <a:pt x="18879" y="16857"/>
                  <a:pt x="18879" y="16846"/>
                  <a:pt x="18878" y="16835"/>
                </a:cubicBezTo>
                <a:cubicBezTo>
                  <a:pt x="18878" y="16824"/>
                  <a:pt x="18877" y="16814"/>
                  <a:pt x="18877" y="16803"/>
                </a:cubicBezTo>
                <a:lnTo>
                  <a:pt x="18807" y="16792"/>
                </a:lnTo>
                <a:lnTo>
                  <a:pt x="18757" y="16748"/>
                </a:lnTo>
                <a:lnTo>
                  <a:pt x="18780" y="16655"/>
                </a:lnTo>
                <a:lnTo>
                  <a:pt x="18677" y="16569"/>
                </a:lnTo>
                <a:lnTo>
                  <a:pt x="18589" y="16580"/>
                </a:lnTo>
                <a:cubicBezTo>
                  <a:pt x="18568" y="16578"/>
                  <a:pt x="18547" y="16579"/>
                  <a:pt x="18527" y="16581"/>
                </a:cubicBezTo>
                <a:cubicBezTo>
                  <a:pt x="18506" y="16583"/>
                  <a:pt x="18485" y="16586"/>
                  <a:pt x="18465" y="16592"/>
                </a:cubicBezTo>
                <a:cubicBezTo>
                  <a:pt x="18429" y="16603"/>
                  <a:pt x="18393" y="16618"/>
                  <a:pt x="18358" y="16633"/>
                </a:cubicBezTo>
                <a:cubicBezTo>
                  <a:pt x="18321" y="16650"/>
                  <a:pt x="18284" y="16666"/>
                  <a:pt x="18245" y="16681"/>
                </a:cubicBezTo>
                <a:cubicBezTo>
                  <a:pt x="18191" y="16695"/>
                  <a:pt x="18137" y="16715"/>
                  <a:pt x="18087" y="16740"/>
                </a:cubicBezTo>
                <a:cubicBezTo>
                  <a:pt x="18042" y="16763"/>
                  <a:pt x="18001" y="16789"/>
                  <a:pt x="17955" y="16808"/>
                </a:cubicBezTo>
                <a:cubicBezTo>
                  <a:pt x="17939" y="16815"/>
                  <a:pt x="17922" y="16821"/>
                  <a:pt x="17906" y="16826"/>
                </a:cubicBezTo>
                <a:cubicBezTo>
                  <a:pt x="17889" y="16831"/>
                  <a:pt x="17872" y="16835"/>
                  <a:pt x="17855" y="16838"/>
                </a:cubicBezTo>
                <a:cubicBezTo>
                  <a:pt x="17787" y="16842"/>
                  <a:pt x="17720" y="16836"/>
                  <a:pt x="17654" y="16820"/>
                </a:cubicBezTo>
                <a:cubicBezTo>
                  <a:pt x="17600" y="16808"/>
                  <a:pt x="17547" y="16788"/>
                  <a:pt x="17498" y="16763"/>
                </a:cubicBezTo>
                <a:lnTo>
                  <a:pt x="17344" y="16743"/>
                </a:lnTo>
                <a:lnTo>
                  <a:pt x="17255" y="16743"/>
                </a:lnTo>
                <a:lnTo>
                  <a:pt x="17208" y="16671"/>
                </a:lnTo>
                <a:lnTo>
                  <a:pt x="17062" y="16676"/>
                </a:lnTo>
                <a:lnTo>
                  <a:pt x="16943" y="16680"/>
                </a:lnTo>
                <a:lnTo>
                  <a:pt x="16969" y="16567"/>
                </a:lnTo>
                <a:cubicBezTo>
                  <a:pt x="16918" y="16568"/>
                  <a:pt x="16869" y="16582"/>
                  <a:pt x="16825" y="16607"/>
                </a:cubicBezTo>
                <a:cubicBezTo>
                  <a:pt x="16792" y="16626"/>
                  <a:pt x="16763" y="16650"/>
                  <a:pt x="16740" y="16680"/>
                </a:cubicBezTo>
                <a:cubicBezTo>
                  <a:pt x="16728" y="16701"/>
                  <a:pt x="16715" y="16720"/>
                  <a:pt x="16700" y="16739"/>
                </a:cubicBezTo>
                <a:cubicBezTo>
                  <a:pt x="16685" y="16758"/>
                  <a:pt x="16668" y="16775"/>
                  <a:pt x="16650" y="16791"/>
                </a:cubicBezTo>
                <a:cubicBezTo>
                  <a:pt x="16630" y="16808"/>
                  <a:pt x="16610" y="16823"/>
                  <a:pt x="16587" y="16837"/>
                </a:cubicBezTo>
                <a:cubicBezTo>
                  <a:pt x="16565" y="16851"/>
                  <a:pt x="16542" y="16863"/>
                  <a:pt x="16518" y="16873"/>
                </a:cubicBezTo>
                <a:cubicBezTo>
                  <a:pt x="16499" y="16882"/>
                  <a:pt x="16480" y="16891"/>
                  <a:pt x="16460" y="16897"/>
                </a:cubicBezTo>
                <a:cubicBezTo>
                  <a:pt x="16440" y="16904"/>
                  <a:pt x="16419" y="16908"/>
                  <a:pt x="16398" y="16911"/>
                </a:cubicBezTo>
                <a:cubicBezTo>
                  <a:pt x="16376" y="16914"/>
                  <a:pt x="16354" y="16915"/>
                  <a:pt x="16332" y="16914"/>
                </a:cubicBezTo>
                <a:cubicBezTo>
                  <a:pt x="16309" y="16913"/>
                  <a:pt x="16288" y="16910"/>
                  <a:pt x="16266" y="16905"/>
                </a:cubicBezTo>
                <a:cubicBezTo>
                  <a:pt x="16242" y="16901"/>
                  <a:pt x="16217" y="16902"/>
                  <a:pt x="16192" y="16907"/>
                </a:cubicBezTo>
                <a:cubicBezTo>
                  <a:pt x="16168" y="16912"/>
                  <a:pt x="16145" y="16921"/>
                  <a:pt x="16124" y="16934"/>
                </a:cubicBezTo>
                <a:cubicBezTo>
                  <a:pt x="16115" y="16940"/>
                  <a:pt x="16107" y="16946"/>
                  <a:pt x="16099" y="16953"/>
                </a:cubicBezTo>
                <a:cubicBezTo>
                  <a:pt x="16091" y="16960"/>
                  <a:pt x="16084" y="16967"/>
                  <a:pt x="16077" y="16975"/>
                </a:cubicBezTo>
                <a:lnTo>
                  <a:pt x="15916" y="17038"/>
                </a:lnTo>
                <a:cubicBezTo>
                  <a:pt x="15911" y="17021"/>
                  <a:pt x="15902" y="17006"/>
                  <a:pt x="15889" y="16994"/>
                </a:cubicBezTo>
                <a:cubicBezTo>
                  <a:pt x="15876" y="16981"/>
                  <a:pt x="15860" y="16973"/>
                  <a:pt x="15842" y="16969"/>
                </a:cubicBezTo>
                <a:cubicBezTo>
                  <a:pt x="15800" y="16958"/>
                  <a:pt x="15757" y="16976"/>
                  <a:pt x="15714" y="16969"/>
                </a:cubicBezTo>
                <a:cubicBezTo>
                  <a:pt x="15665" y="16961"/>
                  <a:pt x="15626" y="16924"/>
                  <a:pt x="15576" y="16919"/>
                </a:cubicBezTo>
                <a:cubicBezTo>
                  <a:pt x="15545" y="16916"/>
                  <a:pt x="15516" y="16925"/>
                  <a:pt x="15494" y="16946"/>
                </a:cubicBezTo>
                <a:lnTo>
                  <a:pt x="15476" y="17100"/>
                </a:lnTo>
                <a:lnTo>
                  <a:pt x="15398" y="17200"/>
                </a:lnTo>
                <a:cubicBezTo>
                  <a:pt x="15367" y="17268"/>
                  <a:pt x="15266" y="17259"/>
                  <a:pt x="15246" y="17188"/>
                </a:cubicBezTo>
                <a:cubicBezTo>
                  <a:pt x="15239" y="17159"/>
                  <a:pt x="15253" y="17128"/>
                  <a:pt x="15281" y="17114"/>
                </a:cubicBezTo>
                <a:lnTo>
                  <a:pt x="15366" y="17044"/>
                </a:lnTo>
                <a:lnTo>
                  <a:pt x="15319" y="16943"/>
                </a:lnTo>
                <a:lnTo>
                  <a:pt x="15195" y="16992"/>
                </a:lnTo>
                <a:lnTo>
                  <a:pt x="15119" y="17056"/>
                </a:lnTo>
                <a:lnTo>
                  <a:pt x="15049" y="17181"/>
                </a:lnTo>
                <a:lnTo>
                  <a:pt x="14945" y="17231"/>
                </a:lnTo>
                <a:lnTo>
                  <a:pt x="14853" y="17280"/>
                </a:lnTo>
                <a:lnTo>
                  <a:pt x="14786" y="17338"/>
                </a:lnTo>
                <a:lnTo>
                  <a:pt x="14715" y="17403"/>
                </a:lnTo>
                <a:lnTo>
                  <a:pt x="14614" y="17434"/>
                </a:lnTo>
                <a:lnTo>
                  <a:pt x="14547" y="17505"/>
                </a:lnTo>
                <a:lnTo>
                  <a:pt x="14487" y="17605"/>
                </a:lnTo>
                <a:cubicBezTo>
                  <a:pt x="14487" y="17646"/>
                  <a:pt x="14479" y="17685"/>
                  <a:pt x="14463" y="17722"/>
                </a:cubicBezTo>
                <a:cubicBezTo>
                  <a:pt x="14446" y="17763"/>
                  <a:pt x="14421" y="17799"/>
                  <a:pt x="14388" y="17829"/>
                </a:cubicBezTo>
                <a:cubicBezTo>
                  <a:pt x="14378" y="17849"/>
                  <a:pt x="14366" y="17867"/>
                  <a:pt x="14351" y="17883"/>
                </a:cubicBezTo>
                <a:cubicBezTo>
                  <a:pt x="14337" y="17900"/>
                  <a:pt x="14320" y="17914"/>
                  <a:pt x="14302" y="17927"/>
                </a:cubicBezTo>
                <a:cubicBezTo>
                  <a:pt x="14294" y="17932"/>
                  <a:pt x="14286" y="17937"/>
                  <a:pt x="14278" y="17942"/>
                </a:cubicBezTo>
                <a:cubicBezTo>
                  <a:pt x="14269" y="17946"/>
                  <a:pt x="14261" y="17950"/>
                  <a:pt x="14252" y="17954"/>
                </a:cubicBezTo>
                <a:cubicBezTo>
                  <a:pt x="14180" y="17942"/>
                  <a:pt x="14107" y="17932"/>
                  <a:pt x="14035" y="17922"/>
                </a:cubicBezTo>
                <a:cubicBezTo>
                  <a:pt x="13958" y="17911"/>
                  <a:pt x="13881" y="17901"/>
                  <a:pt x="13804" y="17892"/>
                </a:cubicBezTo>
                <a:cubicBezTo>
                  <a:pt x="13781" y="17888"/>
                  <a:pt x="13758" y="17888"/>
                  <a:pt x="13735" y="17890"/>
                </a:cubicBezTo>
                <a:cubicBezTo>
                  <a:pt x="13712" y="17892"/>
                  <a:pt x="13689" y="17897"/>
                  <a:pt x="13668" y="17904"/>
                </a:cubicBezTo>
                <a:cubicBezTo>
                  <a:pt x="13642" y="17913"/>
                  <a:pt x="13617" y="17926"/>
                  <a:pt x="13595" y="17942"/>
                </a:cubicBezTo>
                <a:cubicBezTo>
                  <a:pt x="13573" y="17958"/>
                  <a:pt x="13554" y="17977"/>
                  <a:pt x="13538" y="17999"/>
                </a:cubicBezTo>
                <a:cubicBezTo>
                  <a:pt x="13517" y="18016"/>
                  <a:pt x="13493" y="18031"/>
                  <a:pt x="13468" y="18042"/>
                </a:cubicBezTo>
                <a:cubicBezTo>
                  <a:pt x="13442" y="18054"/>
                  <a:pt x="13416" y="18062"/>
                  <a:pt x="13388" y="18067"/>
                </a:cubicBezTo>
                <a:cubicBezTo>
                  <a:pt x="13376" y="18070"/>
                  <a:pt x="13364" y="18071"/>
                  <a:pt x="13352" y="18072"/>
                </a:cubicBezTo>
                <a:cubicBezTo>
                  <a:pt x="13339" y="18073"/>
                  <a:pt x="13327" y="18073"/>
                  <a:pt x="13314" y="18073"/>
                </a:cubicBezTo>
                <a:lnTo>
                  <a:pt x="13202" y="18039"/>
                </a:lnTo>
                <a:lnTo>
                  <a:pt x="13039" y="17934"/>
                </a:lnTo>
                <a:lnTo>
                  <a:pt x="12951" y="17861"/>
                </a:lnTo>
                <a:lnTo>
                  <a:pt x="12892" y="17771"/>
                </a:lnTo>
                <a:lnTo>
                  <a:pt x="12878" y="17681"/>
                </a:lnTo>
                <a:lnTo>
                  <a:pt x="12855" y="17542"/>
                </a:lnTo>
                <a:lnTo>
                  <a:pt x="12878" y="17340"/>
                </a:lnTo>
                <a:cubicBezTo>
                  <a:pt x="12899" y="17329"/>
                  <a:pt x="12917" y="17314"/>
                  <a:pt x="12933" y="17297"/>
                </a:cubicBezTo>
                <a:cubicBezTo>
                  <a:pt x="12949" y="17279"/>
                  <a:pt x="12962" y="17259"/>
                  <a:pt x="12971" y="17237"/>
                </a:cubicBezTo>
                <a:cubicBezTo>
                  <a:pt x="12979" y="17219"/>
                  <a:pt x="12984" y="17200"/>
                  <a:pt x="12985" y="17180"/>
                </a:cubicBezTo>
                <a:cubicBezTo>
                  <a:pt x="12987" y="17160"/>
                  <a:pt x="12986" y="17141"/>
                  <a:pt x="12982" y="17121"/>
                </a:cubicBezTo>
                <a:lnTo>
                  <a:pt x="12887" y="17053"/>
                </a:lnTo>
                <a:lnTo>
                  <a:pt x="12702" y="17040"/>
                </a:lnTo>
                <a:lnTo>
                  <a:pt x="12506" y="17057"/>
                </a:lnTo>
                <a:lnTo>
                  <a:pt x="12298" y="17057"/>
                </a:lnTo>
                <a:lnTo>
                  <a:pt x="12312" y="16962"/>
                </a:lnTo>
                <a:cubicBezTo>
                  <a:pt x="12335" y="17011"/>
                  <a:pt x="12394" y="17024"/>
                  <a:pt x="12437" y="16998"/>
                </a:cubicBezTo>
                <a:cubicBezTo>
                  <a:pt x="12461" y="16984"/>
                  <a:pt x="12476" y="16959"/>
                  <a:pt x="12478" y="16930"/>
                </a:cubicBezTo>
                <a:cubicBezTo>
                  <a:pt x="12481" y="16902"/>
                  <a:pt x="12470" y="16874"/>
                  <a:pt x="12448" y="16854"/>
                </a:cubicBezTo>
                <a:cubicBezTo>
                  <a:pt x="12416" y="16851"/>
                  <a:pt x="12384" y="16853"/>
                  <a:pt x="12353" y="16862"/>
                </a:cubicBezTo>
                <a:cubicBezTo>
                  <a:pt x="12323" y="16871"/>
                  <a:pt x="12294" y="16885"/>
                  <a:pt x="12270" y="16905"/>
                </a:cubicBezTo>
                <a:cubicBezTo>
                  <a:pt x="12258" y="16914"/>
                  <a:pt x="12246" y="16925"/>
                  <a:pt x="12236" y="16936"/>
                </a:cubicBezTo>
                <a:cubicBezTo>
                  <a:pt x="12226" y="16948"/>
                  <a:pt x="12217" y="16961"/>
                  <a:pt x="12210" y="16974"/>
                </a:cubicBezTo>
                <a:lnTo>
                  <a:pt x="12017" y="17065"/>
                </a:lnTo>
                <a:cubicBezTo>
                  <a:pt x="11994" y="17147"/>
                  <a:pt x="11890" y="17177"/>
                  <a:pt x="11823" y="17121"/>
                </a:cubicBezTo>
                <a:cubicBezTo>
                  <a:pt x="11798" y="17100"/>
                  <a:pt x="11785" y="17066"/>
                  <a:pt x="11794" y="17034"/>
                </a:cubicBezTo>
                <a:cubicBezTo>
                  <a:pt x="11797" y="17023"/>
                  <a:pt x="11803" y="17013"/>
                  <a:pt x="11811" y="17004"/>
                </a:cubicBezTo>
                <a:cubicBezTo>
                  <a:pt x="11819" y="16996"/>
                  <a:pt x="11829" y="16989"/>
                  <a:pt x="11840" y="16985"/>
                </a:cubicBezTo>
                <a:cubicBezTo>
                  <a:pt x="11929" y="16993"/>
                  <a:pt x="11993" y="16906"/>
                  <a:pt x="11957" y="16828"/>
                </a:cubicBezTo>
                <a:cubicBezTo>
                  <a:pt x="11946" y="16806"/>
                  <a:pt x="11927" y="16788"/>
                  <a:pt x="11903" y="16779"/>
                </a:cubicBezTo>
                <a:cubicBezTo>
                  <a:pt x="11948" y="16749"/>
                  <a:pt x="11982" y="16707"/>
                  <a:pt x="11997" y="16656"/>
                </a:cubicBezTo>
                <a:cubicBezTo>
                  <a:pt x="12013" y="16605"/>
                  <a:pt x="12009" y="16550"/>
                  <a:pt x="12007" y="16497"/>
                </a:cubicBezTo>
                <a:cubicBezTo>
                  <a:pt x="12005" y="16448"/>
                  <a:pt x="12005" y="16399"/>
                  <a:pt x="12007" y="16350"/>
                </a:cubicBezTo>
                <a:cubicBezTo>
                  <a:pt x="12056" y="16331"/>
                  <a:pt x="12097" y="16299"/>
                  <a:pt x="12128" y="16258"/>
                </a:cubicBezTo>
                <a:cubicBezTo>
                  <a:pt x="12145" y="16235"/>
                  <a:pt x="12158" y="16209"/>
                  <a:pt x="12167" y="16182"/>
                </a:cubicBezTo>
                <a:lnTo>
                  <a:pt x="12143" y="16085"/>
                </a:lnTo>
                <a:lnTo>
                  <a:pt x="12014" y="16052"/>
                </a:lnTo>
                <a:lnTo>
                  <a:pt x="11816" y="16068"/>
                </a:lnTo>
                <a:lnTo>
                  <a:pt x="11644" y="16092"/>
                </a:lnTo>
                <a:lnTo>
                  <a:pt x="11399" y="16183"/>
                </a:lnTo>
                <a:lnTo>
                  <a:pt x="11325" y="16341"/>
                </a:lnTo>
                <a:cubicBezTo>
                  <a:pt x="11326" y="16372"/>
                  <a:pt x="11324" y="16403"/>
                  <a:pt x="11319" y="16433"/>
                </a:cubicBezTo>
                <a:cubicBezTo>
                  <a:pt x="11314" y="16464"/>
                  <a:pt x="11307" y="16494"/>
                  <a:pt x="11296" y="16524"/>
                </a:cubicBezTo>
                <a:cubicBezTo>
                  <a:pt x="11289" y="16545"/>
                  <a:pt x="11279" y="16567"/>
                  <a:pt x="11269" y="16587"/>
                </a:cubicBezTo>
                <a:cubicBezTo>
                  <a:pt x="11259" y="16608"/>
                  <a:pt x="11247" y="16628"/>
                  <a:pt x="11234" y="16647"/>
                </a:cubicBezTo>
                <a:cubicBezTo>
                  <a:pt x="11162" y="16670"/>
                  <a:pt x="11089" y="16691"/>
                  <a:pt x="11015" y="16711"/>
                </a:cubicBezTo>
                <a:cubicBezTo>
                  <a:pt x="10884" y="16746"/>
                  <a:pt x="10749" y="16773"/>
                  <a:pt x="10613" y="16759"/>
                </a:cubicBezTo>
                <a:cubicBezTo>
                  <a:pt x="10561" y="16754"/>
                  <a:pt x="10510" y="16742"/>
                  <a:pt x="10463" y="16722"/>
                </a:cubicBezTo>
                <a:cubicBezTo>
                  <a:pt x="10424" y="16705"/>
                  <a:pt x="10389" y="16682"/>
                  <a:pt x="10352" y="16665"/>
                </a:cubicBezTo>
                <a:cubicBezTo>
                  <a:pt x="10325" y="16653"/>
                  <a:pt x="10296" y="16644"/>
                  <a:pt x="10267" y="16639"/>
                </a:cubicBezTo>
                <a:cubicBezTo>
                  <a:pt x="10238" y="16633"/>
                  <a:pt x="10209" y="16630"/>
                  <a:pt x="10179" y="16631"/>
                </a:cubicBezTo>
                <a:lnTo>
                  <a:pt x="10079" y="16470"/>
                </a:lnTo>
                <a:lnTo>
                  <a:pt x="10012" y="16355"/>
                </a:lnTo>
                <a:cubicBezTo>
                  <a:pt x="9944" y="16261"/>
                  <a:pt x="9890" y="16158"/>
                  <a:pt x="9852" y="16049"/>
                </a:cubicBezTo>
                <a:cubicBezTo>
                  <a:pt x="9830" y="15985"/>
                  <a:pt x="9812" y="15920"/>
                  <a:pt x="9802" y="15853"/>
                </a:cubicBezTo>
                <a:cubicBezTo>
                  <a:pt x="9821" y="15823"/>
                  <a:pt x="9838" y="15792"/>
                  <a:pt x="9852" y="15760"/>
                </a:cubicBezTo>
                <a:cubicBezTo>
                  <a:pt x="9866" y="15727"/>
                  <a:pt x="9879" y="15694"/>
                  <a:pt x="9888" y="15660"/>
                </a:cubicBezTo>
                <a:cubicBezTo>
                  <a:pt x="9898" y="15627"/>
                  <a:pt x="9905" y="15592"/>
                  <a:pt x="9909" y="15558"/>
                </a:cubicBezTo>
                <a:cubicBezTo>
                  <a:pt x="9913" y="15523"/>
                  <a:pt x="9915" y="15488"/>
                  <a:pt x="9915" y="15453"/>
                </a:cubicBezTo>
                <a:lnTo>
                  <a:pt x="9920" y="15317"/>
                </a:lnTo>
                <a:cubicBezTo>
                  <a:pt x="9933" y="15272"/>
                  <a:pt x="9946" y="15226"/>
                  <a:pt x="9958" y="15181"/>
                </a:cubicBezTo>
                <a:cubicBezTo>
                  <a:pt x="9968" y="15142"/>
                  <a:pt x="9977" y="15103"/>
                  <a:pt x="9987" y="15064"/>
                </a:cubicBezTo>
                <a:cubicBezTo>
                  <a:pt x="9997" y="15027"/>
                  <a:pt x="10018" y="14994"/>
                  <a:pt x="10048" y="14968"/>
                </a:cubicBezTo>
                <a:cubicBezTo>
                  <a:pt x="10105" y="14920"/>
                  <a:pt x="10183" y="14908"/>
                  <a:pt x="10249" y="14873"/>
                </a:cubicBezTo>
                <a:cubicBezTo>
                  <a:pt x="10263" y="14866"/>
                  <a:pt x="10276" y="14857"/>
                  <a:pt x="10289" y="14848"/>
                </a:cubicBezTo>
                <a:cubicBezTo>
                  <a:pt x="10302" y="14839"/>
                  <a:pt x="10314" y="14828"/>
                  <a:pt x="10325" y="14817"/>
                </a:cubicBezTo>
                <a:cubicBezTo>
                  <a:pt x="10397" y="14800"/>
                  <a:pt x="10467" y="14778"/>
                  <a:pt x="10534" y="14749"/>
                </a:cubicBezTo>
                <a:cubicBezTo>
                  <a:pt x="10580" y="14729"/>
                  <a:pt x="10625" y="14706"/>
                  <a:pt x="10667" y="14681"/>
                </a:cubicBezTo>
                <a:lnTo>
                  <a:pt x="10784" y="14653"/>
                </a:lnTo>
                <a:lnTo>
                  <a:pt x="10948" y="14646"/>
                </a:lnTo>
                <a:lnTo>
                  <a:pt x="11266" y="14733"/>
                </a:lnTo>
                <a:cubicBezTo>
                  <a:pt x="11313" y="14705"/>
                  <a:pt x="11372" y="14700"/>
                  <a:pt x="11424" y="14721"/>
                </a:cubicBezTo>
                <a:cubicBezTo>
                  <a:pt x="11455" y="14733"/>
                  <a:pt x="11483" y="14755"/>
                  <a:pt x="11516" y="14756"/>
                </a:cubicBezTo>
                <a:cubicBezTo>
                  <a:pt x="11535" y="14756"/>
                  <a:pt x="11553" y="14750"/>
                  <a:pt x="11567" y="14738"/>
                </a:cubicBezTo>
                <a:cubicBezTo>
                  <a:pt x="11581" y="14726"/>
                  <a:pt x="11591" y="14711"/>
                  <a:pt x="11594" y="14693"/>
                </a:cubicBezTo>
                <a:cubicBezTo>
                  <a:pt x="11498" y="14676"/>
                  <a:pt x="11448" y="14574"/>
                  <a:pt x="11496" y="14492"/>
                </a:cubicBezTo>
                <a:cubicBezTo>
                  <a:pt x="11537" y="14423"/>
                  <a:pt x="11633" y="14405"/>
                  <a:pt x="11698" y="14454"/>
                </a:cubicBezTo>
                <a:lnTo>
                  <a:pt x="11954" y="14424"/>
                </a:lnTo>
                <a:lnTo>
                  <a:pt x="12146" y="14396"/>
                </a:lnTo>
                <a:cubicBezTo>
                  <a:pt x="12154" y="14457"/>
                  <a:pt x="12203" y="14505"/>
                  <a:pt x="12266" y="14515"/>
                </a:cubicBezTo>
                <a:cubicBezTo>
                  <a:pt x="12312" y="14523"/>
                  <a:pt x="12358" y="14508"/>
                  <a:pt x="12389" y="14476"/>
                </a:cubicBezTo>
                <a:cubicBezTo>
                  <a:pt x="12451" y="14452"/>
                  <a:pt x="12517" y="14444"/>
                  <a:pt x="12581" y="14455"/>
                </a:cubicBezTo>
                <a:cubicBezTo>
                  <a:pt x="12666" y="14469"/>
                  <a:pt x="12742" y="14513"/>
                  <a:pt x="12786" y="14585"/>
                </a:cubicBezTo>
                <a:cubicBezTo>
                  <a:pt x="12814" y="14631"/>
                  <a:pt x="12825" y="14686"/>
                  <a:pt x="12836" y="14740"/>
                </a:cubicBezTo>
                <a:cubicBezTo>
                  <a:pt x="12847" y="14797"/>
                  <a:pt x="12860" y="14855"/>
                  <a:pt x="12872" y="14912"/>
                </a:cubicBezTo>
                <a:lnTo>
                  <a:pt x="12954" y="15015"/>
                </a:lnTo>
                <a:cubicBezTo>
                  <a:pt x="12978" y="15034"/>
                  <a:pt x="13001" y="15055"/>
                  <a:pt x="13021" y="15077"/>
                </a:cubicBezTo>
                <a:cubicBezTo>
                  <a:pt x="13042" y="15100"/>
                  <a:pt x="13060" y="15124"/>
                  <a:pt x="13077" y="15150"/>
                </a:cubicBezTo>
                <a:cubicBezTo>
                  <a:pt x="13082" y="15159"/>
                  <a:pt x="13087" y="15168"/>
                  <a:pt x="13092" y="15177"/>
                </a:cubicBezTo>
                <a:cubicBezTo>
                  <a:pt x="13097" y="15186"/>
                  <a:pt x="13101" y="15195"/>
                  <a:pt x="13106" y="15205"/>
                </a:cubicBezTo>
                <a:cubicBezTo>
                  <a:pt x="13052" y="15223"/>
                  <a:pt x="13023" y="15279"/>
                  <a:pt x="13039" y="15332"/>
                </a:cubicBezTo>
                <a:cubicBezTo>
                  <a:pt x="13044" y="15349"/>
                  <a:pt x="13054" y="15365"/>
                  <a:pt x="13068" y="15377"/>
                </a:cubicBezTo>
                <a:cubicBezTo>
                  <a:pt x="13105" y="15368"/>
                  <a:pt x="13140" y="15352"/>
                  <a:pt x="13172" y="15331"/>
                </a:cubicBezTo>
                <a:cubicBezTo>
                  <a:pt x="13203" y="15309"/>
                  <a:pt x="13229" y="15282"/>
                  <a:pt x="13250" y="15252"/>
                </a:cubicBezTo>
                <a:cubicBezTo>
                  <a:pt x="13297" y="15185"/>
                  <a:pt x="13312" y="15105"/>
                  <a:pt x="13314" y="15026"/>
                </a:cubicBezTo>
                <a:cubicBezTo>
                  <a:pt x="13317" y="14942"/>
                  <a:pt x="13307" y="14857"/>
                  <a:pt x="13273" y="14780"/>
                </a:cubicBezTo>
                <a:cubicBezTo>
                  <a:pt x="13252" y="14732"/>
                  <a:pt x="13224" y="14688"/>
                  <a:pt x="13189" y="14649"/>
                </a:cubicBezTo>
                <a:lnTo>
                  <a:pt x="13095" y="14436"/>
                </a:lnTo>
                <a:lnTo>
                  <a:pt x="13006" y="14245"/>
                </a:lnTo>
                <a:lnTo>
                  <a:pt x="12969" y="14124"/>
                </a:lnTo>
                <a:cubicBezTo>
                  <a:pt x="12927" y="14062"/>
                  <a:pt x="12931" y="13981"/>
                  <a:pt x="12979" y="13923"/>
                </a:cubicBezTo>
                <a:cubicBezTo>
                  <a:pt x="13037" y="13853"/>
                  <a:pt x="13142" y="13840"/>
                  <a:pt x="13207" y="13778"/>
                </a:cubicBezTo>
                <a:cubicBezTo>
                  <a:pt x="13253" y="13734"/>
                  <a:pt x="13273" y="13672"/>
                  <a:pt x="13301" y="13616"/>
                </a:cubicBezTo>
                <a:cubicBezTo>
                  <a:pt x="13343" y="13527"/>
                  <a:pt x="13406" y="13448"/>
                  <a:pt x="13462" y="13367"/>
                </a:cubicBezTo>
                <a:cubicBezTo>
                  <a:pt x="13499" y="13313"/>
                  <a:pt x="13534" y="13259"/>
                  <a:pt x="13577" y="13210"/>
                </a:cubicBezTo>
                <a:cubicBezTo>
                  <a:pt x="13638" y="13140"/>
                  <a:pt x="13713" y="13085"/>
                  <a:pt x="13797" y="13047"/>
                </a:cubicBezTo>
                <a:lnTo>
                  <a:pt x="13844" y="12944"/>
                </a:lnTo>
                <a:lnTo>
                  <a:pt x="13797" y="12749"/>
                </a:lnTo>
                <a:lnTo>
                  <a:pt x="13700" y="12551"/>
                </a:lnTo>
                <a:lnTo>
                  <a:pt x="13733" y="12398"/>
                </a:lnTo>
                <a:lnTo>
                  <a:pt x="13769" y="12263"/>
                </a:lnTo>
                <a:cubicBezTo>
                  <a:pt x="13791" y="12215"/>
                  <a:pt x="13820" y="12168"/>
                  <a:pt x="13851" y="12124"/>
                </a:cubicBezTo>
                <a:cubicBezTo>
                  <a:pt x="13880" y="12086"/>
                  <a:pt x="13911" y="12050"/>
                  <a:pt x="13936" y="12009"/>
                </a:cubicBezTo>
                <a:cubicBezTo>
                  <a:pt x="13948" y="11990"/>
                  <a:pt x="13957" y="11969"/>
                  <a:pt x="13967" y="11948"/>
                </a:cubicBezTo>
                <a:cubicBezTo>
                  <a:pt x="13976" y="11927"/>
                  <a:pt x="13984" y="11906"/>
                  <a:pt x="13993" y="11885"/>
                </a:cubicBezTo>
                <a:cubicBezTo>
                  <a:pt x="14018" y="11831"/>
                  <a:pt x="14047" y="11777"/>
                  <a:pt x="14096" y="11740"/>
                </a:cubicBezTo>
                <a:cubicBezTo>
                  <a:pt x="14129" y="11714"/>
                  <a:pt x="14169" y="11698"/>
                  <a:pt x="14212" y="11694"/>
                </a:cubicBezTo>
                <a:cubicBezTo>
                  <a:pt x="14242" y="11689"/>
                  <a:pt x="14270" y="11676"/>
                  <a:pt x="14291" y="11655"/>
                </a:cubicBezTo>
                <a:cubicBezTo>
                  <a:pt x="14313" y="11635"/>
                  <a:pt x="14328" y="11609"/>
                  <a:pt x="14333" y="11579"/>
                </a:cubicBezTo>
                <a:cubicBezTo>
                  <a:pt x="14336" y="11559"/>
                  <a:pt x="14335" y="11539"/>
                  <a:pt x="14329" y="11520"/>
                </a:cubicBezTo>
                <a:cubicBezTo>
                  <a:pt x="14324" y="11500"/>
                  <a:pt x="14313" y="11482"/>
                  <a:pt x="14299" y="11467"/>
                </a:cubicBezTo>
                <a:lnTo>
                  <a:pt x="14175" y="11454"/>
                </a:lnTo>
                <a:cubicBezTo>
                  <a:pt x="14169" y="11431"/>
                  <a:pt x="14165" y="11407"/>
                  <a:pt x="14163" y="11383"/>
                </a:cubicBezTo>
                <a:cubicBezTo>
                  <a:pt x="14162" y="11360"/>
                  <a:pt x="14162" y="11336"/>
                  <a:pt x="14164" y="11312"/>
                </a:cubicBezTo>
                <a:cubicBezTo>
                  <a:pt x="14166" y="11291"/>
                  <a:pt x="14170" y="11271"/>
                  <a:pt x="14174" y="11251"/>
                </a:cubicBezTo>
                <a:cubicBezTo>
                  <a:pt x="14179" y="11231"/>
                  <a:pt x="14186" y="11212"/>
                  <a:pt x="14194" y="11193"/>
                </a:cubicBezTo>
                <a:cubicBezTo>
                  <a:pt x="14243" y="11133"/>
                  <a:pt x="14296" y="11074"/>
                  <a:pt x="14349" y="11017"/>
                </a:cubicBezTo>
                <a:cubicBezTo>
                  <a:pt x="14395" y="10968"/>
                  <a:pt x="14443" y="10921"/>
                  <a:pt x="14490" y="10874"/>
                </a:cubicBezTo>
                <a:cubicBezTo>
                  <a:pt x="14503" y="10861"/>
                  <a:pt x="14516" y="10848"/>
                  <a:pt x="14529" y="10835"/>
                </a:cubicBezTo>
                <a:cubicBezTo>
                  <a:pt x="14542" y="10823"/>
                  <a:pt x="14555" y="10810"/>
                  <a:pt x="14568" y="10797"/>
                </a:cubicBezTo>
                <a:lnTo>
                  <a:pt x="14669" y="10596"/>
                </a:lnTo>
                <a:cubicBezTo>
                  <a:pt x="14693" y="10636"/>
                  <a:pt x="14702" y="10685"/>
                  <a:pt x="14694" y="10732"/>
                </a:cubicBezTo>
                <a:cubicBezTo>
                  <a:pt x="14687" y="10775"/>
                  <a:pt x="14666" y="10814"/>
                  <a:pt x="14634" y="10846"/>
                </a:cubicBezTo>
                <a:cubicBezTo>
                  <a:pt x="14594" y="10887"/>
                  <a:pt x="14594" y="10952"/>
                  <a:pt x="14634" y="10994"/>
                </a:cubicBezTo>
                <a:cubicBezTo>
                  <a:pt x="14676" y="11037"/>
                  <a:pt x="14746" y="11041"/>
                  <a:pt x="14793" y="11002"/>
                </a:cubicBezTo>
                <a:cubicBezTo>
                  <a:pt x="14847" y="11002"/>
                  <a:pt x="14899" y="10978"/>
                  <a:pt x="14932" y="10936"/>
                </a:cubicBezTo>
                <a:cubicBezTo>
                  <a:pt x="14961" y="10901"/>
                  <a:pt x="14974" y="10856"/>
                  <a:pt x="14967" y="10811"/>
                </a:cubicBezTo>
                <a:lnTo>
                  <a:pt x="15009" y="10705"/>
                </a:lnTo>
                <a:lnTo>
                  <a:pt x="15066" y="10682"/>
                </a:lnTo>
                <a:lnTo>
                  <a:pt x="15105" y="10527"/>
                </a:lnTo>
                <a:lnTo>
                  <a:pt x="15194" y="10441"/>
                </a:lnTo>
                <a:lnTo>
                  <a:pt x="15233" y="10362"/>
                </a:lnTo>
                <a:cubicBezTo>
                  <a:pt x="15261" y="10354"/>
                  <a:pt x="15285" y="10338"/>
                  <a:pt x="15303" y="10316"/>
                </a:cubicBezTo>
                <a:cubicBezTo>
                  <a:pt x="15321" y="10294"/>
                  <a:pt x="15332" y="10267"/>
                  <a:pt x="15333" y="10239"/>
                </a:cubicBezTo>
                <a:cubicBezTo>
                  <a:pt x="15334" y="10219"/>
                  <a:pt x="15329" y="10199"/>
                  <a:pt x="15320" y="10181"/>
                </a:cubicBezTo>
                <a:cubicBezTo>
                  <a:pt x="15311" y="10163"/>
                  <a:pt x="15298" y="10147"/>
                  <a:pt x="15281" y="10135"/>
                </a:cubicBezTo>
                <a:lnTo>
                  <a:pt x="15210" y="10057"/>
                </a:lnTo>
                <a:lnTo>
                  <a:pt x="15155" y="9994"/>
                </a:lnTo>
                <a:lnTo>
                  <a:pt x="15088" y="9994"/>
                </a:lnTo>
                <a:lnTo>
                  <a:pt x="15052" y="10096"/>
                </a:lnTo>
                <a:lnTo>
                  <a:pt x="15055" y="10240"/>
                </a:lnTo>
                <a:lnTo>
                  <a:pt x="14882" y="10208"/>
                </a:lnTo>
                <a:lnTo>
                  <a:pt x="14774" y="10208"/>
                </a:lnTo>
                <a:cubicBezTo>
                  <a:pt x="14811" y="10279"/>
                  <a:pt x="14716" y="10346"/>
                  <a:pt x="14657" y="10290"/>
                </a:cubicBezTo>
                <a:cubicBezTo>
                  <a:pt x="14637" y="10271"/>
                  <a:pt x="14635" y="10241"/>
                  <a:pt x="14651" y="10220"/>
                </a:cubicBezTo>
                <a:lnTo>
                  <a:pt x="14644" y="10145"/>
                </a:lnTo>
                <a:lnTo>
                  <a:pt x="14568" y="10013"/>
                </a:lnTo>
                <a:cubicBezTo>
                  <a:pt x="14573" y="9989"/>
                  <a:pt x="14572" y="9965"/>
                  <a:pt x="14564" y="9943"/>
                </a:cubicBezTo>
                <a:cubicBezTo>
                  <a:pt x="14556" y="9921"/>
                  <a:pt x="14541" y="9902"/>
                  <a:pt x="14522" y="9887"/>
                </a:cubicBezTo>
                <a:cubicBezTo>
                  <a:pt x="14513" y="9881"/>
                  <a:pt x="14504" y="9875"/>
                  <a:pt x="14494" y="9871"/>
                </a:cubicBezTo>
                <a:cubicBezTo>
                  <a:pt x="14484" y="9867"/>
                  <a:pt x="14474" y="9864"/>
                  <a:pt x="14463" y="9862"/>
                </a:cubicBezTo>
                <a:lnTo>
                  <a:pt x="14340" y="9874"/>
                </a:lnTo>
                <a:lnTo>
                  <a:pt x="14253" y="9942"/>
                </a:lnTo>
                <a:lnTo>
                  <a:pt x="14114" y="10068"/>
                </a:lnTo>
                <a:lnTo>
                  <a:pt x="14006" y="10141"/>
                </a:lnTo>
                <a:lnTo>
                  <a:pt x="14032" y="10074"/>
                </a:lnTo>
                <a:cubicBezTo>
                  <a:pt x="14040" y="10058"/>
                  <a:pt x="14050" y="10043"/>
                  <a:pt x="14061" y="10028"/>
                </a:cubicBezTo>
                <a:cubicBezTo>
                  <a:pt x="14072" y="10014"/>
                  <a:pt x="14084" y="10000"/>
                  <a:pt x="14098" y="9988"/>
                </a:cubicBezTo>
                <a:cubicBezTo>
                  <a:pt x="14106" y="9979"/>
                  <a:pt x="14115" y="9971"/>
                  <a:pt x="14125" y="9964"/>
                </a:cubicBezTo>
                <a:cubicBezTo>
                  <a:pt x="14135" y="9956"/>
                  <a:pt x="14145" y="9950"/>
                  <a:pt x="14156" y="9943"/>
                </a:cubicBezTo>
                <a:lnTo>
                  <a:pt x="14171" y="9823"/>
                </a:lnTo>
                <a:lnTo>
                  <a:pt x="14219" y="9759"/>
                </a:lnTo>
                <a:lnTo>
                  <a:pt x="14283" y="9732"/>
                </a:lnTo>
                <a:lnTo>
                  <a:pt x="14404" y="9698"/>
                </a:lnTo>
                <a:lnTo>
                  <a:pt x="14469" y="9760"/>
                </a:lnTo>
                <a:lnTo>
                  <a:pt x="14557" y="9766"/>
                </a:lnTo>
                <a:lnTo>
                  <a:pt x="14715" y="9783"/>
                </a:lnTo>
                <a:lnTo>
                  <a:pt x="14796" y="9698"/>
                </a:lnTo>
                <a:cubicBezTo>
                  <a:pt x="14778" y="9687"/>
                  <a:pt x="14759" y="9678"/>
                  <a:pt x="14739" y="9671"/>
                </a:cubicBezTo>
                <a:cubicBezTo>
                  <a:pt x="14720" y="9663"/>
                  <a:pt x="14699" y="9657"/>
                  <a:pt x="14679" y="9652"/>
                </a:cubicBezTo>
                <a:cubicBezTo>
                  <a:pt x="14663" y="9648"/>
                  <a:pt x="14646" y="9646"/>
                  <a:pt x="14630" y="9644"/>
                </a:cubicBezTo>
                <a:cubicBezTo>
                  <a:pt x="14613" y="9642"/>
                  <a:pt x="14597" y="9641"/>
                  <a:pt x="14580" y="9641"/>
                </a:cubicBezTo>
                <a:lnTo>
                  <a:pt x="14523" y="9587"/>
                </a:lnTo>
                <a:cubicBezTo>
                  <a:pt x="14542" y="9576"/>
                  <a:pt x="14561" y="9567"/>
                  <a:pt x="14580" y="9559"/>
                </a:cubicBezTo>
                <a:cubicBezTo>
                  <a:pt x="14600" y="9551"/>
                  <a:pt x="14620" y="9543"/>
                  <a:pt x="14640" y="9537"/>
                </a:cubicBezTo>
                <a:cubicBezTo>
                  <a:pt x="14666" y="9529"/>
                  <a:pt x="14693" y="9522"/>
                  <a:pt x="14720" y="9513"/>
                </a:cubicBezTo>
                <a:cubicBezTo>
                  <a:pt x="14746" y="9505"/>
                  <a:pt x="14772" y="9495"/>
                  <a:pt x="14796" y="9481"/>
                </a:cubicBezTo>
                <a:cubicBezTo>
                  <a:pt x="14809" y="9473"/>
                  <a:pt x="14822" y="9465"/>
                  <a:pt x="14834" y="9454"/>
                </a:cubicBezTo>
                <a:cubicBezTo>
                  <a:pt x="14845" y="9444"/>
                  <a:pt x="14856" y="9433"/>
                  <a:pt x="14865" y="9421"/>
                </a:cubicBezTo>
                <a:lnTo>
                  <a:pt x="14917" y="9335"/>
                </a:lnTo>
                <a:lnTo>
                  <a:pt x="14953" y="9200"/>
                </a:lnTo>
                <a:lnTo>
                  <a:pt x="15038" y="9100"/>
                </a:lnTo>
                <a:lnTo>
                  <a:pt x="15048" y="9171"/>
                </a:lnTo>
                <a:lnTo>
                  <a:pt x="15096" y="9279"/>
                </a:lnTo>
                <a:cubicBezTo>
                  <a:pt x="15099" y="9342"/>
                  <a:pt x="15104" y="9405"/>
                  <a:pt x="15112" y="9468"/>
                </a:cubicBezTo>
                <a:cubicBezTo>
                  <a:pt x="15115" y="9495"/>
                  <a:pt x="15119" y="9523"/>
                  <a:pt x="15123" y="9551"/>
                </a:cubicBezTo>
                <a:lnTo>
                  <a:pt x="15123" y="9657"/>
                </a:lnTo>
                <a:lnTo>
                  <a:pt x="15139" y="9712"/>
                </a:lnTo>
                <a:lnTo>
                  <a:pt x="15157" y="9791"/>
                </a:lnTo>
                <a:lnTo>
                  <a:pt x="15157" y="9863"/>
                </a:lnTo>
                <a:lnTo>
                  <a:pt x="15269" y="9869"/>
                </a:lnTo>
                <a:lnTo>
                  <a:pt x="15358" y="9829"/>
                </a:lnTo>
                <a:lnTo>
                  <a:pt x="15427" y="9766"/>
                </a:lnTo>
                <a:lnTo>
                  <a:pt x="15589" y="9703"/>
                </a:lnTo>
                <a:cubicBezTo>
                  <a:pt x="15584" y="9709"/>
                  <a:pt x="15580" y="9715"/>
                  <a:pt x="15575" y="9722"/>
                </a:cubicBezTo>
                <a:cubicBezTo>
                  <a:pt x="15571" y="9728"/>
                  <a:pt x="15566" y="9734"/>
                  <a:pt x="15562" y="9740"/>
                </a:cubicBezTo>
                <a:cubicBezTo>
                  <a:pt x="15558" y="9747"/>
                  <a:pt x="15553" y="9753"/>
                  <a:pt x="15549" y="9759"/>
                </a:cubicBezTo>
                <a:cubicBezTo>
                  <a:pt x="15545" y="9765"/>
                  <a:pt x="15540" y="9772"/>
                  <a:pt x="15536" y="9778"/>
                </a:cubicBezTo>
                <a:lnTo>
                  <a:pt x="15571" y="9829"/>
                </a:lnTo>
                <a:lnTo>
                  <a:pt x="15675" y="9837"/>
                </a:lnTo>
                <a:lnTo>
                  <a:pt x="15721" y="9738"/>
                </a:lnTo>
                <a:lnTo>
                  <a:pt x="15770" y="9680"/>
                </a:lnTo>
                <a:lnTo>
                  <a:pt x="15867" y="9680"/>
                </a:lnTo>
                <a:lnTo>
                  <a:pt x="15991" y="9635"/>
                </a:lnTo>
                <a:lnTo>
                  <a:pt x="15967" y="9535"/>
                </a:lnTo>
                <a:lnTo>
                  <a:pt x="15956" y="9474"/>
                </a:lnTo>
                <a:lnTo>
                  <a:pt x="15923" y="9414"/>
                </a:lnTo>
                <a:lnTo>
                  <a:pt x="15886" y="9362"/>
                </a:lnTo>
                <a:lnTo>
                  <a:pt x="15836" y="9270"/>
                </a:lnTo>
                <a:lnTo>
                  <a:pt x="15756" y="9266"/>
                </a:lnTo>
                <a:lnTo>
                  <a:pt x="15655" y="9246"/>
                </a:lnTo>
                <a:lnTo>
                  <a:pt x="15614" y="9178"/>
                </a:lnTo>
                <a:lnTo>
                  <a:pt x="15516" y="9158"/>
                </a:lnTo>
                <a:lnTo>
                  <a:pt x="15443" y="9227"/>
                </a:lnTo>
                <a:cubicBezTo>
                  <a:pt x="15413" y="9238"/>
                  <a:pt x="15379" y="9238"/>
                  <a:pt x="15349" y="9227"/>
                </a:cubicBezTo>
                <a:cubicBezTo>
                  <a:pt x="15311" y="9213"/>
                  <a:pt x="15281" y="9183"/>
                  <a:pt x="15269" y="9146"/>
                </a:cubicBezTo>
                <a:lnTo>
                  <a:pt x="15274" y="9056"/>
                </a:lnTo>
                <a:lnTo>
                  <a:pt x="15240" y="9001"/>
                </a:lnTo>
                <a:cubicBezTo>
                  <a:pt x="15182" y="8941"/>
                  <a:pt x="15128" y="8877"/>
                  <a:pt x="15080" y="8810"/>
                </a:cubicBezTo>
                <a:cubicBezTo>
                  <a:pt x="15061" y="8784"/>
                  <a:pt x="15043" y="8758"/>
                  <a:pt x="15025" y="8731"/>
                </a:cubicBezTo>
                <a:lnTo>
                  <a:pt x="14938" y="8636"/>
                </a:lnTo>
                <a:lnTo>
                  <a:pt x="14872" y="8624"/>
                </a:lnTo>
                <a:lnTo>
                  <a:pt x="14740" y="8579"/>
                </a:lnTo>
                <a:lnTo>
                  <a:pt x="14750" y="8492"/>
                </a:lnTo>
                <a:lnTo>
                  <a:pt x="14637" y="8471"/>
                </a:lnTo>
                <a:lnTo>
                  <a:pt x="14466" y="8476"/>
                </a:lnTo>
                <a:lnTo>
                  <a:pt x="14384" y="8459"/>
                </a:lnTo>
                <a:lnTo>
                  <a:pt x="14231" y="8428"/>
                </a:lnTo>
                <a:lnTo>
                  <a:pt x="14155" y="8384"/>
                </a:lnTo>
                <a:lnTo>
                  <a:pt x="14028" y="8246"/>
                </a:lnTo>
                <a:lnTo>
                  <a:pt x="13953" y="8165"/>
                </a:lnTo>
                <a:lnTo>
                  <a:pt x="13842" y="8075"/>
                </a:lnTo>
                <a:lnTo>
                  <a:pt x="13733" y="8003"/>
                </a:lnTo>
                <a:cubicBezTo>
                  <a:pt x="13716" y="7994"/>
                  <a:pt x="13699" y="7985"/>
                  <a:pt x="13682" y="7976"/>
                </a:cubicBezTo>
                <a:cubicBezTo>
                  <a:pt x="13665" y="7966"/>
                  <a:pt x="13648" y="7957"/>
                  <a:pt x="13632" y="7947"/>
                </a:cubicBezTo>
                <a:cubicBezTo>
                  <a:pt x="13612" y="7935"/>
                  <a:pt x="13593" y="7922"/>
                  <a:pt x="13574" y="7908"/>
                </a:cubicBezTo>
                <a:cubicBezTo>
                  <a:pt x="13555" y="7895"/>
                  <a:pt x="13537" y="7881"/>
                  <a:pt x="13519" y="7867"/>
                </a:cubicBezTo>
                <a:lnTo>
                  <a:pt x="13466" y="7832"/>
                </a:lnTo>
                <a:lnTo>
                  <a:pt x="13367" y="7781"/>
                </a:lnTo>
                <a:lnTo>
                  <a:pt x="13352" y="7836"/>
                </a:lnTo>
                <a:lnTo>
                  <a:pt x="13352" y="7948"/>
                </a:lnTo>
                <a:cubicBezTo>
                  <a:pt x="13367" y="7981"/>
                  <a:pt x="13377" y="8016"/>
                  <a:pt x="13380" y="8052"/>
                </a:cubicBezTo>
                <a:cubicBezTo>
                  <a:pt x="13383" y="8088"/>
                  <a:pt x="13380" y="8124"/>
                  <a:pt x="13370" y="8159"/>
                </a:cubicBezTo>
                <a:cubicBezTo>
                  <a:pt x="13366" y="8173"/>
                  <a:pt x="13361" y="8187"/>
                  <a:pt x="13355" y="8200"/>
                </a:cubicBezTo>
                <a:cubicBezTo>
                  <a:pt x="13348" y="8214"/>
                  <a:pt x="13342" y="8227"/>
                  <a:pt x="13334" y="8240"/>
                </a:cubicBezTo>
                <a:lnTo>
                  <a:pt x="13241" y="8269"/>
                </a:lnTo>
                <a:lnTo>
                  <a:pt x="13124" y="8245"/>
                </a:lnTo>
                <a:lnTo>
                  <a:pt x="13022" y="8149"/>
                </a:lnTo>
                <a:lnTo>
                  <a:pt x="12986" y="7975"/>
                </a:lnTo>
                <a:lnTo>
                  <a:pt x="12950" y="7877"/>
                </a:lnTo>
                <a:lnTo>
                  <a:pt x="12797" y="7875"/>
                </a:lnTo>
                <a:lnTo>
                  <a:pt x="12684" y="7851"/>
                </a:lnTo>
                <a:lnTo>
                  <a:pt x="12618" y="7811"/>
                </a:lnTo>
                <a:lnTo>
                  <a:pt x="12544" y="7756"/>
                </a:lnTo>
                <a:lnTo>
                  <a:pt x="12366" y="7718"/>
                </a:lnTo>
                <a:lnTo>
                  <a:pt x="12310" y="7741"/>
                </a:lnTo>
                <a:lnTo>
                  <a:pt x="12264" y="7809"/>
                </a:lnTo>
                <a:lnTo>
                  <a:pt x="12089" y="7799"/>
                </a:lnTo>
                <a:lnTo>
                  <a:pt x="12022" y="7809"/>
                </a:lnTo>
                <a:lnTo>
                  <a:pt x="12017" y="7940"/>
                </a:lnTo>
                <a:lnTo>
                  <a:pt x="12076" y="8074"/>
                </a:lnTo>
                <a:lnTo>
                  <a:pt x="12053" y="8154"/>
                </a:lnTo>
                <a:lnTo>
                  <a:pt x="12076" y="8224"/>
                </a:lnTo>
                <a:lnTo>
                  <a:pt x="12146" y="8264"/>
                </a:lnTo>
                <a:lnTo>
                  <a:pt x="12193" y="8309"/>
                </a:lnTo>
                <a:lnTo>
                  <a:pt x="12186" y="8480"/>
                </a:lnTo>
                <a:lnTo>
                  <a:pt x="12181" y="8558"/>
                </a:lnTo>
                <a:lnTo>
                  <a:pt x="12199" y="8657"/>
                </a:lnTo>
                <a:lnTo>
                  <a:pt x="12325" y="8689"/>
                </a:lnTo>
                <a:lnTo>
                  <a:pt x="12434" y="8794"/>
                </a:lnTo>
                <a:lnTo>
                  <a:pt x="12483" y="8924"/>
                </a:lnTo>
                <a:lnTo>
                  <a:pt x="12474" y="9081"/>
                </a:lnTo>
                <a:cubicBezTo>
                  <a:pt x="12492" y="9103"/>
                  <a:pt x="12501" y="9130"/>
                  <a:pt x="12501" y="9156"/>
                </a:cubicBezTo>
                <a:cubicBezTo>
                  <a:pt x="12501" y="9182"/>
                  <a:pt x="12492" y="9208"/>
                  <a:pt x="12474" y="9230"/>
                </a:cubicBezTo>
                <a:cubicBezTo>
                  <a:pt x="12466" y="9240"/>
                  <a:pt x="12456" y="9248"/>
                  <a:pt x="12445" y="9255"/>
                </a:cubicBezTo>
                <a:cubicBezTo>
                  <a:pt x="12434" y="9262"/>
                  <a:pt x="12422" y="9267"/>
                  <a:pt x="12409" y="9270"/>
                </a:cubicBezTo>
                <a:lnTo>
                  <a:pt x="12362" y="9215"/>
                </a:lnTo>
                <a:lnTo>
                  <a:pt x="12318" y="9152"/>
                </a:lnTo>
                <a:lnTo>
                  <a:pt x="12309" y="9075"/>
                </a:lnTo>
                <a:lnTo>
                  <a:pt x="12273" y="9007"/>
                </a:lnTo>
                <a:lnTo>
                  <a:pt x="12202" y="8968"/>
                </a:lnTo>
                <a:lnTo>
                  <a:pt x="12145" y="8968"/>
                </a:lnTo>
                <a:lnTo>
                  <a:pt x="12096" y="9025"/>
                </a:lnTo>
                <a:lnTo>
                  <a:pt x="12113" y="9156"/>
                </a:lnTo>
                <a:lnTo>
                  <a:pt x="12232" y="9218"/>
                </a:lnTo>
                <a:lnTo>
                  <a:pt x="12314" y="9263"/>
                </a:lnTo>
                <a:lnTo>
                  <a:pt x="12327" y="9337"/>
                </a:lnTo>
                <a:lnTo>
                  <a:pt x="12286" y="9422"/>
                </a:lnTo>
                <a:lnTo>
                  <a:pt x="12286" y="9493"/>
                </a:lnTo>
                <a:cubicBezTo>
                  <a:pt x="12339" y="9558"/>
                  <a:pt x="12384" y="9625"/>
                  <a:pt x="12426" y="9696"/>
                </a:cubicBezTo>
                <a:cubicBezTo>
                  <a:pt x="12449" y="9736"/>
                  <a:pt x="12471" y="9776"/>
                  <a:pt x="12490" y="9818"/>
                </a:cubicBezTo>
                <a:cubicBezTo>
                  <a:pt x="12554" y="9876"/>
                  <a:pt x="12545" y="9980"/>
                  <a:pt x="12469" y="10025"/>
                </a:cubicBezTo>
                <a:cubicBezTo>
                  <a:pt x="12437" y="10044"/>
                  <a:pt x="12399" y="10048"/>
                  <a:pt x="12363" y="10036"/>
                </a:cubicBezTo>
                <a:lnTo>
                  <a:pt x="12239" y="9958"/>
                </a:lnTo>
                <a:lnTo>
                  <a:pt x="12177" y="9870"/>
                </a:lnTo>
                <a:lnTo>
                  <a:pt x="12171" y="9768"/>
                </a:lnTo>
                <a:lnTo>
                  <a:pt x="12160" y="9651"/>
                </a:lnTo>
                <a:cubicBezTo>
                  <a:pt x="12144" y="9647"/>
                  <a:pt x="12128" y="9643"/>
                  <a:pt x="12112" y="9639"/>
                </a:cubicBezTo>
                <a:cubicBezTo>
                  <a:pt x="12096" y="9634"/>
                  <a:pt x="12080" y="9629"/>
                  <a:pt x="12064" y="9624"/>
                </a:cubicBezTo>
                <a:cubicBezTo>
                  <a:pt x="12044" y="9617"/>
                  <a:pt x="12024" y="9610"/>
                  <a:pt x="12006" y="9600"/>
                </a:cubicBezTo>
                <a:cubicBezTo>
                  <a:pt x="11988" y="9591"/>
                  <a:pt x="11972" y="9579"/>
                  <a:pt x="11958" y="9564"/>
                </a:cubicBezTo>
                <a:cubicBezTo>
                  <a:pt x="11948" y="9553"/>
                  <a:pt x="11941" y="9540"/>
                  <a:pt x="11935" y="9526"/>
                </a:cubicBezTo>
                <a:cubicBezTo>
                  <a:pt x="11930" y="9513"/>
                  <a:pt x="11927" y="9498"/>
                  <a:pt x="11926" y="9484"/>
                </a:cubicBezTo>
                <a:cubicBezTo>
                  <a:pt x="11907" y="9428"/>
                  <a:pt x="11875" y="9378"/>
                  <a:pt x="11830" y="9337"/>
                </a:cubicBezTo>
                <a:cubicBezTo>
                  <a:pt x="11799" y="9308"/>
                  <a:pt x="11760" y="9283"/>
                  <a:pt x="11718" y="9271"/>
                </a:cubicBezTo>
                <a:cubicBezTo>
                  <a:pt x="11704" y="9268"/>
                  <a:pt x="11690" y="9265"/>
                  <a:pt x="11676" y="9265"/>
                </a:cubicBezTo>
                <a:cubicBezTo>
                  <a:pt x="11662" y="9264"/>
                  <a:pt x="11648" y="9264"/>
                  <a:pt x="11634" y="9266"/>
                </a:cubicBezTo>
                <a:lnTo>
                  <a:pt x="11488" y="9262"/>
                </a:lnTo>
                <a:lnTo>
                  <a:pt x="11402" y="9257"/>
                </a:lnTo>
                <a:lnTo>
                  <a:pt x="11253" y="9191"/>
                </a:lnTo>
                <a:lnTo>
                  <a:pt x="11138" y="9126"/>
                </a:lnTo>
                <a:lnTo>
                  <a:pt x="11058" y="9120"/>
                </a:lnTo>
                <a:lnTo>
                  <a:pt x="11018" y="9045"/>
                </a:lnTo>
                <a:lnTo>
                  <a:pt x="10875" y="9017"/>
                </a:lnTo>
                <a:cubicBezTo>
                  <a:pt x="10826" y="8966"/>
                  <a:pt x="10743" y="8963"/>
                  <a:pt x="10691" y="9011"/>
                </a:cubicBezTo>
                <a:cubicBezTo>
                  <a:pt x="10671" y="9029"/>
                  <a:pt x="10658" y="9054"/>
                  <a:pt x="10655" y="9080"/>
                </a:cubicBezTo>
                <a:lnTo>
                  <a:pt x="10574" y="9023"/>
                </a:lnTo>
                <a:lnTo>
                  <a:pt x="10516" y="8898"/>
                </a:lnTo>
                <a:cubicBezTo>
                  <a:pt x="10497" y="8838"/>
                  <a:pt x="10466" y="8783"/>
                  <a:pt x="10424" y="8735"/>
                </a:cubicBezTo>
                <a:cubicBezTo>
                  <a:pt x="10406" y="8715"/>
                  <a:pt x="10386" y="8696"/>
                  <a:pt x="10364" y="8679"/>
                </a:cubicBezTo>
                <a:cubicBezTo>
                  <a:pt x="10358" y="8665"/>
                  <a:pt x="10352" y="8651"/>
                  <a:pt x="10347" y="8636"/>
                </a:cubicBezTo>
                <a:cubicBezTo>
                  <a:pt x="10341" y="8622"/>
                  <a:pt x="10336" y="8607"/>
                  <a:pt x="10331" y="8592"/>
                </a:cubicBezTo>
                <a:cubicBezTo>
                  <a:pt x="10326" y="8579"/>
                  <a:pt x="10322" y="8566"/>
                  <a:pt x="10318" y="8553"/>
                </a:cubicBezTo>
                <a:cubicBezTo>
                  <a:pt x="10314" y="8540"/>
                  <a:pt x="10311" y="8527"/>
                  <a:pt x="10307" y="8514"/>
                </a:cubicBezTo>
                <a:cubicBezTo>
                  <a:pt x="10310" y="8491"/>
                  <a:pt x="10314" y="8469"/>
                  <a:pt x="10318" y="8447"/>
                </a:cubicBezTo>
                <a:cubicBezTo>
                  <a:pt x="10321" y="8425"/>
                  <a:pt x="10325" y="8403"/>
                  <a:pt x="10329" y="8381"/>
                </a:cubicBezTo>
                <a:cubicBezTo>
                  <a:pt x="10332" y="8367"/>
                  <a:pt x="10335" y="8352"/>
                  <a:pt x="10338" y="8337"/>
                </a:cubicBezTo>
                <a:cubicBezTo>
                  <a:pt x="10341" y="8323"/>
                  <a:pt x="10344" y="8308"/>
                  <a:pt x="10347" y="8293"/>
                </a:cubicBezTo>
                <a:lnTo>
                  <a:pt x="10413" y="8238"/>
                </a:lnTo>
                <a:lnTo>
                  <a:pt x="10442" y="8139"/>
                </a:lnTo>
                <a:cubicBezTo>
                  <a:pt x="10461" y="8126"/>
                  <a:pt x="10479" y="8110"/>
                  <a:pt x="10495" y="8092"/>
                </a:cubicBezTo>
                <a:cubicBezTo>
                  <a:pt x="10510" y="8075"/>
                  <a:pt x="10524" y="8056"/>
                  <a:pt x="10535" y="8035"/>
                </a:cubicBezTo>
                <a:cubicBezTo>
                  <a:pt x="10541" y="8026"/>
                  <a:pt x="10546" y="8016"/>
                  <a:pt x="10550" y="8006"/>
                </a:cubicBezTo>
                <a:cubicBezTo>
                  <a:pt x="10554" y="7996"/>
                  <a:pt x="10558" y="7985"/>
                  <a:pt x="10562" y="7975"/>
                </a:cubicBezTo>
                <a:cubicBezTo>
                  <a:pt x="10584" y="7968"/>
                  <a:pt x="10606" y="7958"/>
                  <a:pt x="10626" y="7945"/>
                </a:cubicBezTo>
                <a:cubicBezTo>
                  <a:pt x="10646" y="7932"/>
                  <a:pt x="10663" y="7917"/>
                  <a:pt x="10679" y="7899"/>
                </a:cubicBezTo>
                <a:cubicBezTo>
                  <a:pt x="10689" y="7886"/>
                  <a:pt x="10698" y="7872"/>
                  <a:pt x="10706" y="7858"/>
                </a:cubicBezTo>
                <a:cubicBezTo>
                  <a:pt x="10714" y="7844"/>
                  <a:pt x="10720" y="7829"/>
                  <a:pt x="10724" y="7813"/>
                </a:cubicBezTo>
                <a:lnTo>
                  <a:pt x="10813" y="7773"/>
                </a:lnTo>
                <a:lnTo>
                  <a:pt x="10894" y="7678"/>
                </a:lnTo>
                <a:lnTo>
                  <a:pt x="10946" y="7565"/>
                </a:lnTo>
                <a:cubicBezTo>
                  <a:pt x="10821" y="7514"/>
                  <a:pt x="10911" y="7331"/>
                  <a:pt x="11032" y="7390"/>
                </a:cubicBezTo>
                <a:cubicBezTo>
                  <a:pt x="11053" y="7400"/>
                  <a:pt x="11067" y="7421"/>
                  <a:pt x="11068" y="7444"/>
                </a:cubicBezTo>
                <a:cubicBezTo>
                  <a:pt x="11044" y="7478"/>
                  <a:pt x="11026" y="7515"/>
                  <a:pt x="11015" y="7554"/>
                </a:cubicBezTo>
                <a:cubicBezTo>
                  <a:pt x="11004" y="7593"/>
                  <a:pt x="10999" y="7634"/>
                  <a:pt x="11001" y="7674"/>
                </a:cubicBezTo>
                <a:cubicBezTo>
                  <a:pt x="11002" y="7689"/>
                  <a:pt x="11003" y="7704"/>
                  <a:pt x="11006" y="7719"/>
                </a:cubicBezTo>
                <a:cubicBezTo>
                  <a:pt x="11009" y="7734"/>
                  <a:pt x="11012" y="7749"/>
                  <a:pt x="11017" y="7764"/>
                </a:cubicBezTo>
                <a:lnTo>
                  <a:pt x="11129" y="7758"/>
                </a:lnTo>
                <a:lnTo>
                  <a:pt x="11222" y="7799"/>
                </a:lnTo>
                <a:cubicBezTo>
                  <a:pt x="11266" y="7801"/>
                  <a:pt x="11307" y="7785"/>
                  <a:pt x="11335" y="7753"/>
                </a:cubicBezTo>
                <a:cubicBezTo>
                  <a:pt x="11356" y="7730"/>
                  <a:pt x="11366" y="7700"/>
                  <a:pt x="11366" y="7669"/>
                </a:cubicBezTo>
                <a:lnTo>
                  <a:pt x="11483" y="7658"/>
                </a:lnTo>
                <a:lnTo>
                  <a:pt x="11601" y="7698"/>
                </a:lnTo>
                <a:lnTo>
                  <a:pt x="11670" y="7694"/>
                </a:lnTo>
                <a:lnTo>
                  <a:pt x="11706" y="7625"/>
                </a:lnTo>
                <a:lnTo>
                  <a:pt x="11642" y="7542"/>
                </a:lnTo>
                <a:lnTo>
                  <a:pt x="11542" y="7460"/>
                </a:lnTo>
                <a:lnTo>
                  <a:pt x="11464" y="7438"/>
                </a:lnTo>
                <a:lnTo>
                  <a:pt x="11346" y="7392"/>
                </a:lnTo>
                <a:lnTo>
                  <a:pt x="11278" y="7334"/>
                </a:lnTo>
                <a:lnTo>
                  <a:pt x="11284" y="7271"/>
                </a:lnTo>
                <a:lnTo>
                  <a:pt x="11325" y="7168"/>
                </a:lnTo>
                <a:lnTo>
                  <a:pt x="11350" y="7102"/>
                </a:lnTo>
                <a:lnTo>
                  <a:pt x="11374" y="7023"/>
                </a:lnTo>
                <a:lnTo>
                  <a:pt x="11374" y="6938"/>
                </a:lnTo>
                <a:lnTo>
                  <a:pt x="11368" y="6847"/>
                </a:lnTo>
                <a:lnTo>
                  <a:pt x="11331" y="6713"/>
                </a:lnTo>
                <a:lnTo>
                  <a:pt x="11298" y="6619"/>
                </a:lnTo>
                <a:lnTo>
                  <a:pt x="11336" y="6556"/>
                </a:lnTo>
                <a:lnTo>
                  <a:pt x="11402" y="6573"/>
                </a:lnTo>
                <a:lnTo>
                  <a:pt x="11437" y="6651"/>
                </a:lnTo>
                <a:lnTo>
                  <a:pt x="11467" y="6713"/>
                </a:lnTo>
                <a:lnTo>
                  <a:pt x="11587" y="6767"/>
                </a:lnTo>
                <a:lnTo>
                  <a:pt x="11583" y="6700"/>
                </a:lnTo>
                <a:lnTo>
                  <a:pt x="11560" y="6631"/>
                </a:lnTo>
                <a:lnTo>
                  <a:pt x="11513" y="6580"/>
                </a:lnTo>
                <a:lnTo>
                  <a:pt x="11483" y="6472"/>
                </a:lnTo>
                <a:lnTo>
                  <a:pt x="11553" y="6517"/>
                </a:lnTo>
                <a:lnTo>
                  <a:pt x="11626" y="6561"/>
                </a:lnTo>
                <a:lnTo>
                  <a:pt x="11708" y="6589"/>
                </a:lnTo>
                <a:lnTo>
                  <a:pt x="11751" y="6633"/>
                </a:lnTo>
                <a:lnTo>
                  <a:pt x="11708" y="6685"/>
                </a:lnTo>
                <a:lnTo>
                  <a:pt x="11686" y="6763"/>
                </a:lnTo>
                <a:lnTo>
                  <a:pt x="11740" y="6886"/>
                </a:lnTo>
                <a:lnTo>
                  <a:pt x="11780" y="6938"/>
                </a:lnTo>
                <a:lnTo>
                  <a:pt x="11846" y="6909"/>
                </a:lnTo>
                <a:lnTo>
                  <a:pt x="11894" y="6836"/>
                </a:lnTo>
                <a:lnTo>
                  <a:pt x="11940" y="6692"/>
                </a:lnTo>
                <a:lnTo>
                  <a:pt x="12064" y="6719"/>
                </a:lnTo>
                <a:lnTo>
                  <a:pt x="12085" y="6831"/>
                </a:lnTo>
                <a:lnTo>
                  <a:pt x="12064" y="6942"/>
                </a:lnTo>
                <a:lnTo>
                  <a:pt x="12033" y="7022"/>
                </a:lnTo>
                <a:lnTo>
                  <a:pt x="12061" y="7068"/>
                </a:lnTo>
                <a:cubicBezTo>
                  <a:pt x="12102" y="7085"/>
                  <a:pt x="12118" y="7132"/>
                  <a:pt x="12097" y="7169"/>
                </a:cubicBezTo>
                <a:cubicBezTo>
                  <a:pt x="12075" y="7210"/>
                  <a:pt x="12018" y="7222"/>
                  <a:pt x="11980" y="7193"/>
                </a:cubicBezTo>
                <a:lnTo>
                  <a:pt x="11833" y="7215"/>
                </a:lnTo>
                <a:lnTo>
                  <a:pt x="11786" y="7312"/>
                </a:lnTo>
                <a:lnTo>
                  <a:pt x="11843" y="7438"/>
                </a:lnTo>
                <a:cubicBezTo>
                  <a:pt x="11877" y="7455"/>
                  <a:pt x="11896" y="7494"/>
                  <a:pt x="11889" y="7531"/>
                </a:cubicBezTo>
                <a:cubicBezTo>
                  <a:pt x="11882" y="7566"/>
                  <a:pt x="11853" y="7595"/>
                  <a:pt x="11859" y="7630"/>
                </a:cubicBezTo>
                <a:cubicBezTo>
                  <a:pt x="11862" y="7646"/>
                  <a:pt x="11872" y="7660"/>
                  <a:pt x="11885" y="7669"/>
                </a:cubicBezTo>
                <a:cubicBezTo>
                  <a:pt x="11898" y="7677"/>
                  <a:pt x="11914" y="7681"/>
                  <a:pt x="11930" y="7678"/>
                </a:cubicBezTo>
                <a:lnTo>
                  <a:pt x="12043" y="7654"/>
                </a:lnTo>
                <a:lnTo>
                  <a:pt x="12043" y="7581"/>
                </a:lnTo>
                <a:lnTo>
                  <a:pt x="11964" y="7549"/>
                </a:lnTo>
                <a:lnTo>
                  <a:pt x="12022" y="7464"/>
                </a:lnTo>
                <a:lnTo>
                  <a:pt x="12170" y="7431"/>
                </a:lnTo>
                <a:cubicBezTo>
                  <a:pt x="12196" y="7426"/>
                  <a:pt x="12222" y="7424"/>
                  <a:pt x="12248" y="7427"/>
                </a:cubicBezTo>
                <a:cubicBezTo>
                  <a:pt x="12275" y="7430"/>
                  <a:pt x="12300" y="7436"/>
                  <a:pt x="12324" y="7447"/>
                </a:cubicBezTo>
                <a:cubicBezTo>
                  <a:pt x="12344" y="7456"/>
                  <a:pt x="12362" y="7467"/>
                  <a:pt x="12379" y="7480"/>
                </a:cubicBezTo>
                <a:cubicBezTo>
                  <a:pt x="12395" y="7494"/>
                  <a:pt x="12410" y="7509"/>
                  <a:pt x="12423" y="7526"/>
                </a:cubicBezTo>
                <a:lnTo>
                  <a:pt x="12552" y="7599"/>
                </a:lnTo>
                <a:lnTo>
                  <a:pt x="12704" y="7599"/>
                </a:lnTo>
                <a:lnTo>
                  <a:pt x="12893" y="7621"/>
                </a:lnTo>
                <a:lnTo>
                  <a:pt x="13081" y="7614"/>
                </a:lnTo>
                <a:lnTo>
                  <a:pt x="13057" y="7531"/>
                </a:lnTo>
                <a:lnTo>
                  <a:pt x="13029" y="7443"/>
                </a:lnTo>
                <a:lnTo>
                  <a:pt x="13141" y="7517"/>
                </a:lnTo>
                <a:lnTo>
                  <a:pt x="13225" y="7439"/>
                </a:lnTo>
                <a:cubicBezTo>
                  <a:pt x="13221" y="7423"/>
                  <a:pt x="13216" y="7406"/>
                  <a:pt x="13210" y="7390"/>
                </a:cubicBezTo>
                <a:cubicBezTo>
                  <a:pt x="13204" y="7375"/>
                  <a:pt x="13198" y="7359"/>
                  <a:pt x="13191" y="7344"/>
                </a:cubicBezTo>
                <a:cubicBezTo>
                  <a:pt x="13184" y="7332"/>
                  <a:pt x="13178" y="7319"/>
                  <a:pt x="13170" y="7307"/>
                </a:cubicBezTo>
                <a:cubicBezTo>
                  <a:pt x="13163" y="7295"/>
                  <a:pt x="13156" y="7284"/>
                  <a:pt x="13148" y="7272"/>
                </a:cubicBezTo>
                <a:lnTo>
                  <a:pt x="13141" y="7199"/>
                </a:lnTo>
                <a:cubicBezTo>
                  <a:pt x="13129" y="7180"/>
                  <a:pt x="13115" y="7163"/>
                  <a:pt x="13100" y="7146"/>
                </a:cubicBezTo>
                <a:cubicBezTo>
                  <a:pt x="13085" y="7130"/>
                  <a:pt x="13068" y="7115"/>
                  <a:pt x="13050" y="7102"/>
                </a:cubicBezTo>
                <a:cubicBezTo>
                  <a:pt x="13030" y="7089"/>
                  <a:pt x="13009" y="7077"/>
                  <a:pt x="12987" y="7068"/>
                </a:cubicBezTo>
                <a:cubicBezTo>
                  <a:pt x="12964" y="7059"/>
                  <a:pt x="12941" y="7052"/>
                  <a:pt x="12917" y="7048"/>
                </a:cubicBezTo>
                <a:lnTo>
                  <a:pt x="12812" y="7026"/>
                </a:lnTo>
                <a:lnTo>
                  <a:pt x="12701" y="6977"/>
                </a:lnTo>
                <a:lnTo>
                  <a:pt x="12637" y="6895"/>
                </a:lnTo>
                <a:lnTo>
                  <a:pt x="12669" y="6838"/>
                </a:lnTo>
                <a:lnTo>
                  <a:pt x="12746" y="6848"/>
                </a:lnTo>
                <a:cubicBezTo>
                  <a:pt x="12764" y="6872"/>
                  <a:pt x="12784" y="6893"/>
                  <a:pt x="12807" y="6913"/>
                </a:cubicBezTo>
                <a:cubicBezTo>
                  <a:pt x="12830" y="6932"/>
                  <a:pt x="12854" y="6949"/>
                  <a:pt x="12880" y="6963"/>
                </a:cubicBezTo>
                <a:cubicBezTo>
                  <a:pt x="12895" y="6972"/>
                  <a:pt x="12911" y="6979"/>
                  <a:pt x="12926" y="6986"/>
                </a:cubicBezTo>
                <a:cubicBezTo>
                  <a:pt x="12942" y="6993"/>
                  <a:pt x="12959" y="6999"/>
                  <a:pt x="12975" y="7003"/>
                </a:cubicBezTo>
                <a:lnTo>
                  <a:pt x="13050" y="6966"/>
                </a:lnTo>
                <a:lnTo>
                  <a:pt x="13011" y="6876"/>
                </a:lnTo>
                <a:lnTo>
                  <a:pt x="13022" y="6762"/>
                </a:lnTo>
                <a:lnTo>
                  <a:pt x="13046" y="6645"/>
                </a:lnTo>
                <a:cubicBezTo>
                  <a:pt x="13060" y="6601"/>
                  <a:pt x="13043" y="6553"/>
                  <a:pt x="13004" y="6526"/>
                </a:cubicBezTo>
                <a:cubicBezTo>
                  <a:pt x="12977" y="6507"/>
                  <a:pt x="12942" y="6501"/>
                  <a:pt x="12910" y="6510"/>
                </a:cubicBezTo>
                <a:lnTo>
                  <a:pt x="12768" y="6488"/>
                </a:lnTo>
                <a:lnTo>
                  <a:pt x="12565" y="6447"/>
                </a:lnTo>
                <a:lnTo>
                  <a:pt x="12467" y="6427"/>
                </a:lnTo>
                <a:lnTo>
                  <a:pt x="12327" y="6403"/>
                </a:lnTo>
                <a:lnTo>
                  <a:pt x="12281" y="6338"/>
                </a:lnTo>
                <a:lnTo>
                  <a:pt x="12234" y="6230"/>
                </a:lnTo>
                <a:lnTo>
                  <a:pt x="12164" y="6171"/>
                </a:lnTo>
                <a:cubicBezTo>
                  <a:pt x="12152" y="6160"/>
                  <a:pt x="12139" y="6150"/>
                  <a:pt x="12126" y="6141"/>
                </a:cubicBezTo>
                <a:cubicBezTo>
                  <a:pt x="12112" y="6133"/>
                  <a:pt x="12097" y="6125"/>
                  <a:pt x="12082" y="6119"/>
                </a:cubicBezTo>
                <a:cubicBezTo>
                  <a:pt x="12071" y="6115"/>
                  <a:pt x="12060" y="6111"/>
                  <a:pt x="12049" y="6108"/>
                </a:cubicBezTo>
                <a:cubicBezTo>
                  <a:pt x="12038" y="6105"/>
                  <a:pt x="12027" y="6103"/>
                  <a:pt x="12015" y="6101"/>
                </a:cubicBezTo>
                <a:lnTo>
                  <a:pt x="11932" y="6087"/>
                </a:lnTo>
                <a:lnTo>
                  <a:pt x="11865" y="6037"/>
                </a:lnTo>
                <a:lnTo>
                  <a:pt x="11812" y="5998"/>
                </a:lnTo>
                <a:lnTo>
                  <a:pt x="11681" y="5998"/>
                </a:lnTo>
                <a:lnTo>
                  <a:pt x="11616" y="5992"/>
                </a:lnTo>
                <a:lnTo>
                  <a:pt x="11492" y="5918"/>
                </a:lnTo>
                <a:lnTo>
                  <a:pt x="11423" y="5893"/>
                </a:lnTo>
                <a:lnTo>
                  <a:pt x="11313" y="5823"/>
                </a:lnTo>
                <a:lnTo>
                  <a:pt x="11220" y="5773"/>
                </a:lnTo>
                <a:lnTo>
                  <a:pt x="11114" y="5773"/>
                </a:lnTo>
                <a:lnTo>
                  <a:pt x="11030" y="5807"/>
                </a:lnTo>
                <a:lnTo>
                  <a:pt x="10908" y="5837"/>
                </a:lnTo>
                <a:lnTo>
                  <a:pt x="10851" y="5814"/>
                </a:lnTo>
                <a:lnTo>
                  <a:pt x="10738" y="5819"/>
                </a:lnTo>
                <a:lnTo>
                  <a:pt x="10648" y="5842"/>
                </a:lnTo>
                <a:lnTo>
                  <a:pt x="10619" y="5904"/>
                </a:lnTo>
                <a:lnTo>
                  <a:pt x="10567" y="6009"/>
                </a:lnTo>
                <a:lnTo>
                  <a:pt x="10562" y="6097"/>
                </a:lnTo>
                <a:lnTo>
                  <a:pt x="10573" y="6196"/>
                </a:lnTo>
                <a:lnTo>
                  <a:pt x="10615" y="6327"/>
                </a:lnTo>
                <a:lnTo>
                  <a:pt x="10656" y="6373"/>
                </a:lnTo>
                <a:lnTo>
                  <a:pt x="10719" y="6474"/>
                </a:lnTo>
                <a:lnTo>
                  <a:pt x="10795" y="6542"/>
                </a:lnTo>
                <a:lnTo>
                  <a:pt x="10934" y="6561"/>
                </a:lnTo>
                <a:lnTo>
                  <a:pt x="10975" y="6616"/>
                </a:lnTo>
                <a:lnTo>
                  <a:pt x="10980" y="6747"/>
                </a:lnTo>
                <a:lnTo>
                  <a:pt x="10922" y="6826"/>
                </a:lnTo>
                <a:lnTo>
                  <a:pt x="10946" y="7005"/>
                </a:lnTo>
                <a:lnTo>
                  <a:pt x="10880" y="7037"/>
                </a:lnTo>
                <a:lnTo>
                  <a:pt x="10838" y="6947"/>
                </a:lnTo>
                <a:cubicBezTo>
                  <a:pt x="10830" y="6929"/>
                  <a:pt x="10822" y="6911"/>
                  <a:pt x="10813" y="6893"/>
                </a:cubicBezTo>
                <a:cubicBezTo>
                  <a:pt x="10805" y="6874"/>
                  <a:pt x="10796" y="6855"/>
                  <a:pt x="10787" y="6836"/>
                </a:cubicBezTo>
                <a:cubicBezTo>
                  <a:pt x="10780" y="6819"/>
                  <a:pt x="10771" y="6801"/>
                  <a:pt x="10761" y="6785"/>
                </a:cubicBezTo>
                <a:cubicBezTo>
                  <a:pt x="10750" y="6769"/>
                  <a:pt x="10739" y="6753"/>
                  <a:pt x="10726" y="6739"/>
                </a:cubicBezTo>
                <a:cubicBezTo>
                  <a:pt x="10717" y="6729"/>
                  <a:pt x="10707" y="6719"/>
                  <a:pt x="10696" y="6710"/>
                </a:cubicBezTo>
                <a:cubicBezTo>
                  <a:pt x="10686" y="6701"/>
                  <a:pt x="10675" y="6693"/>
                  <a:pt x="10663" y="6685"/>
                </a:cubicBezTo>
                <a:lnTo>
                  <a:pt x="10599" y="6636"/>
                </a:lnTo>
                <a:lnTo>
                  <a:pt x="10528" y="6631"/>
                </a:lnTo>
                <a:cubicBezTo>
                  <a:pt x="10523" y="6602"/>
                  <a:pt x="10514" y="6575"/>
                  <a:pt x="10500" y="6549"/>
                </a:cubicBezTo>
                <a:cubicBezTo>
                  <a:pt x="10480" y="6511"/>
                  <a:pt x="10450" y="6479"/>
                  <a:pt x="10413" y="6456"/>
                </a:cubicBezTo>
                <a:lnTo>
                  <a:pt x="10353" y="6375"/>
                </a:lnTo>
                <a:lnTo>
                  <a:pt x="10353" y="6275"/>
                </a:lnTo>
                <a:lnTo>
                  <a:pt x="10341" y="6099"/>
                </a:lnTo>
                <a:lnTo>
                  <a:pt x="10421" y="6045"/>
                </a:lnTo>
                <a:lnTo>
                  <a:pt x="10480" y="5922"/>
                </a:lnTo>
                <a:lnTo>
                  <a:pt x="10514" y="5857"/>
                </a:lnTo>
                <a:lnTo>
                  <a:pt x="10438" y="5806"/>
                </a:lnTo>
                <a:cubicBezTo>
                  <a:pt x="10421" y="5807"/>
                  <a:pt x="10405" y="5807"/>
                  <a:pt x="10388" y="5807"/>
                </a:cubicBezTo>
                <a:cubicBezTo>
                  <a:pt x="10371" y="5807"/>
                  <a:pt x="10354" y="5807"/>
                  <a:pt x="10338" y="5806"/>
                </a:cubicBezTo>
                <a:cubicBezTo>
                  <a:pt x="10316" y="5805"/>
                  <a:pt x="10293" y="5804"/>
                  <a:pt x="10270" y="5806"/>
                </a:cubicBezTo>
                <a:cubicBezTo>
                  <a:pt x="10248" y="5808"/>
                  <a:pt x="10227" y="5812"/>
                  <a:pt x="10208" y="5823"/>
                </a:cubicBezTo>
                <a:cubicBezTo>
                  <a:pt x="10199" y="5829"/>
                  <a:pt x="10190" y="5837"/>
                  <a:pt x="10183" y="5845"/>
                </a:cubicBezTo>
                <a:cubicBezTo>
                  <a:pt x="10176" y="5854"/>
                  <a:pt x="10170" y="5864"/>
                  <a:pt x="10167" y="5874"/>
                </a:cubicBezTo>
                <a:lnTo>
                  <a:pt x="10172" y="5994"/>
                </a:lnTo>
                <a:cubicBezTo>
                  <a:pt x="10172" y="6014"/>
                  <a:pt x="10172" y="6033"/>
                  <a:pt x="10171" y="6052"/>
                </a:cubicBezTo>
                <a:cubicBezTo>
                  <a:pt x="10170" y="6071"/>
                  <a:pt x="10168" y="6090"/>
                  <a:pt x="10167" y="6109"/>
                </a:cubicBezTo>
                <a:cubicBezTo>
                  <a:pt x="10165" y="6133"/>
                  <a:pt x="10163" y="6156"/>
                  <a:pt x="10160" y="6180"/>
                </a:cubicBezTo>
                <a:cubicBezTo>
                  <a:pt x="10157" y="6203"/>
                  <a:pt x="10154" y="6226"/>
                  <a:pt x="10150" y="6250"/>
                </a:cubicBezTo>
                <a:lnTo>
                  <a:pt x="10103" y="6317"/>
                </a:lnTo>
                <a:lnTo>
                  <a:pt x="10093" y="6403"/>
                </a:lnTo>
                <a:lnTo>
                  <a:pt x="10114" y="6516"/>
                </a:lnTo>
                <a:lnTo>
                  <a:pt x="10087" y="6631"/>
                </a:lnTo>
                <a:lnTo>
                  <a:pt x="10028" y="6581"/>
                </a:lnTo>
                <a:lnTo>
                  <a:pt x="9955" y="6581"/>
                </a:lnTo>
                <a:lnTo>
                  <a:pt x="9926" y="6636"/>
                </a:lnTo>
                <a:lnTo>
                  <a:pt x="9872" y="6724"/>
                </a:lnTo>
                <a:lnTo>
                  <a:pt x="9784" y="6695"/>
                </a:lnTo>
                <a:cubicBezTo>
                  <a:pt x="9765" y="6695"/>
                  <a:pt x="9749" y="6701"/>
                  <a:pt x="9736" y="6708"/>
                </a:cubicBezTo>
                <a:cubicBezTo>
                  <a:pt x="9723" y="6716"/>
                  <a:pt x="9712" y="6728"/>
                  <a:pt x="9703" y="6740"/>
                </a:cubicBezTo>
                <a:lnTo>
                  <a:pt x="9710" y="6724"/>
                </a:lnTo>
                <a:lnTo>
                  <a:pt x="9728" y="6596"/>
                </a:lnTo>
                <a:lnTo>
                  <a:pt x="9748" y="6536"/>
                </a:lnTo>
                <a:lnTo>
                  <a:pt x="9811" y="6548"/>
                </a:lnTo>
                <a:lnTo>
                  <a:pt x="9851" y="6473"/>
                </a:lnTo>
                <a:lnTo>
                  <a:pt x="9783" y="6457"/>
                </a:lnTo>
                <a:lnTo>
                  <a:pt x="9713" y="6468"/>
                </a:lnTo>
                <a:lnTo>
                  <a:pt x="9651" y="6433"/>
                </a:lnTo>
                <a:lnTo>
                  <a:pt x="9603" y="6390"/>
                </a:lnTo>
                <a:lnTo>
                  <a:pt x="9549" y="6263"/>
                </a:lnTo>
                <a:lnTo>
                  <a:pt x="9573" y="6178"/>
                </a:lnTo>
                <a:lnTo>
                  <a:pt x="9538" y="6099"/>
                </a:lnTo>
                <a:lnTo>
                  <a:pt x="9548" y="6027"/>
                </a:lnTo>
                <a:lnTo>
                  <a:pt x="9596" y="5965"/>
                </a:lnTo>
                <a:lnTo>
                  <a:pt x="9602" y="5894"/>
                </a:lnTo>
                <a:lnTo>
                  <a:pt x="9543" y="5818"/>
                </a:lnTo>
                <a:lnTo>
                  <a:pt x="9460" y="5823"/>
                </a:lnTo>
                <a:lnTo>
                  <a:pt x="9389" y="5846"/>
                </a:lnTo>
                <a:lnTo>
                  <a:pt x="9338" y="5926"/>
                </a:lnTo>
                <a:lnTo>
                  <a:pt x="9343" y="6023"/>
                </a:lnTo>
                <a:cubicBezTo>
                  <a:pt x="9389" y="6064"/>
                  <a:pt x="9353" y="6138"/>
                  <a:pt x="9290" y="6129"/>
                </a:cubicBezTo>
                <a:cubicBezTo>
                  <a:pt x="9250" y="6124"/>
                  <a:pt x="9227" y="6080"/>
                  <a:pt x="9249" y="6047"/>
                </a:cubicBezTo>
                <a:lnTo>
                  <a:pt x="9203" y="6005"/>
                </a:lnTo>
                <a:lnTo>
                  <a:pt x="9141" y="5980"/>
                </a:lnTo>
                <a:lnTo>
                  <a:pt x="9040" y="5958"/>
                </a:lnTo>
                <a:lnTo>
                  <a:pt x="8995" y="5905"/>
                </a:lnTo>
                <a:lnTo>
                  <a:pt x="8995" y="5837"/>
                </a:lnTo>
                <a:lnTo>
                  <a:pt x="8930" y="5771"/>
                </a:lnTo>
                <a:lnTo>
                  <a:pt x="8897" y="5675"/>
                </a:lnTo>
                <a:lnTo>
                  <a:pt x="8856" y="5624"/>
                </a:lnTo>
                <a:lnTo>
                  <a:pt x="8758" y="5607"/>
                </a:lnTo>
                <a:lnTo>
                  <a:pt x="8735" y="5540"/>
                </a:lnTo>
                <a:lnTo>
                  <a:pt x="8681" y="5472"/>
                </a:lnTo>
                <a:lnTo>
                  <a:pt x="8592" y="5480"/>
                </a:lnTo>
                <a:lnTo>
                  <a:pt x="8465" y="5475"/>
                </a:lnTo>
                <a:lnTo>
                  <a:pt x="8396" y="5544"/>
                </a:lnTo>
                <a:lnTo>
                  <a:pt x="8420" y="5644"/>
                </a:lnTo>
                <a:lnTo>
                  <a:pt x="8404" y="5743"/>
                </a:lnTo>
                <a:lnTo>
                  <a:pt x="8319" y="5837"/>
                </a:lnTo>
                <a:lnTo>
                  <a:pt x="8210" y="5914"/>
                </a:lnTo>
                <a:lnTo>
                  <a:pt x="8228" y="6000"/>
                </a:lnTo>
                <a:lnTo>
                  <a:pt x="8282" y="6056"/>
                </a:lnTo>
                <a:lnTo>
                  <a:pt x="8275" y="6170"/>
                </a:lnTo>
                <a:lnTo>
                  <a:pt x="8372" y="6155"/>
                </a:lnTo>
                <a:lnTo>
                  <a:pt x="8481" y="6081"/>
                </a:lnTo>
                <a:lnTo>
                  <a:pt x="8649" y="6017"/>
                </a:lnTo>
                <a:lnTo>
                  <a:pt x="8612" y="6148"/>
                </a:lnTo>
                <a:lnTo>
                  <a:pt x="8627" y="6215"/>
                </a:lnTo>
                <a:lnTo>
                  <a:pt x="8578" y="6260"/>
                </a:lnTo>
                <a:lnTo>
                  <a:pt x="8634" y="6326"/>
                </a:lnTo>
                <a:lnTo>
                  <a:pt x="8787" y="6371"/>
                </a:lnTo>
                <a:cubicBezTo>
                  <a:pt x="8820" y="6309"/>
                  <a:pt x="8919" y="6331"/>
                  <a:pt x="8919" y="6402"/>
                </a:cubicBezTo>
                <a:cubicBezTo>
                  <a:pt x="8919" y="6424"/>
                  <a:pt x="8905" y="6444"/>
                  <a:pt x="8883" y="6451"/>
                </a:cubicBezTo>
                <a:lnTo>
                  <a:pt x="8733" y="6484"/>
                </a:lnTo>
                <a:lnTo>
                  <a:pt x="8574" y="6489"/>
                </a:lnTo>
                <a:lnTo>
                  <a:pt x="8621" y="6589"/>
                </a:lnTo>
                <a:lnTo>
                  <a:pt x="8625" y="6647"/>
                </a:lnTo>
                <a:lnTo>
                  <a:pt x="8557" y="6629"/>
                </a:lnTo>
                <a:lnTo>
                  <a:pt x="8503" y="6585"/>
                </a:lnTo>
                <a:lnTo>
                  <a:pt x="8461" y="6534"/>
                </a:lnTo>
                <a:lnTo>
                  <a:pt x="8386" y="6482"/>
                </a:lnTo>
                <a:lnTo>
                  <a:pt x="8315" y="6431"/>
                </a:lnTo>
                <a:lnTo>
                  <a:pt x="8250" y="6373"/>
                </a:lnTo>
                <a:lnTo>
                  <a:pt x="8159" y="6345"/>
                </a:lnTo>
                <a:lnTo>
                  <a:pt x="8197" y="6255"/>
                </a:lnTo>
                <a:lnTo>
                  <a:pt x="8159" y="6191"/>
                </a:lnTo>
                <a:lnTo>
                  <a:pt x="8107" y="6240"/>
                </a:lnTo>
                <a:lnTo>
                  <a:pt x="8037" y="6329"/>
                </a:lnTo>
                <a:lnTo>
                  <a:pt x="7979" y="6283"/>
                </a:lnTo>
                <a:lnTo>
                  <a:pt x="7983" y="6200"/>
                </a:lnTo>
                <a:lnTo>
                  <a:pt x="8023" y="6116"/>
                </a:lnTo>
                <a:lnTo>
                  <a:pt x="7979" y="6039"/>
                </a:lnTo>
                <a:lnTo>
                  <a:pt x="7931" y="6139"/>
                </a:lnTo>
                <a:lnTo>
                  <a:pt x="7869" y="6188"/>
                </a:lnTo>
                <a:lnTo>
                  <a:pt x="7815" y="6121"/>
                </a:lnTo>
                <a:lnTo>
                  <a:pt x="7752" y="6133"/>
                </a:lnTo>
                <a:lnTo>
                  <a:pt x="7653" y="6140"/>
                </a:lnTo>
                <a:lnTo>
                  <a:pt x="7546" y="6145"/>
                </a:lnTo>
                <a:lnTo>
                  <a:pt x="7510" y="6073"/>
                </a:lnTo>
                <a:lnTo>
                  <a:pt x="7406" y="6061"/>
                </a:lnTo>
                <a:lnTo>
                  <a:pt x="7308" y="6144"/>
                </a:lnTo>
                <a:lnTo>
                  <a:pt x="7244" y="6048"/>
                </a:lnTo>
                <a:lnTo>
                  <a:pt x="7244" y="5948"/>
                </a:lnTo>
                <a:lnTo>
                  <a:pt x="7152" y="5926"/>
                </a:lnTo>
                <a:lnTo>
                  <a:pt x="7116" y="5803"/>
                </a:lnTo>
                <a:lnTo>
                  <a:pt x="7081" y="5718"/>
                </a:lnTo>
                <a:lnTo>
                  <a:pt x="7012" y="5636"/>
                </a:lnTo>
                <a:lnTo>
                  <a:pt x="6924" y="5531"/>
                </a:lnTo>
                <a:lnTo>
                  <a:pt x="6870" y="5452"/>
                </a:lnTo>
                <a:lnTo>
                  <a:pt x="6748" y="5377"/>
                </a:lnTo>
                <a:lnTo>
                  <a:pt x="6759" y="5314"/>
                </a:lnTo>
                <a:lnTo>
                  <a:pt x="6803" y="5274"/>
                </a:lnTo>
                <a:lnTo>
                  <a:pt x="6746" y="5217"/>
                </a:lnTo>
                <a:lnTo>
                  <a:pt x="6716" y="5142"/>
                </a:lnTo>
                <a:lnTo>
                  <a:pt x="6734" y="5078"/>
                </a:lnTo>
                <a:lnTo>
                  <a:pt x="6666" y="5032"/>
                </a:lnTo>
                <a:lnTo>
                  <a:pt x="6586" y="5044"/>
                </a:lnTo>
                <a:lnTo>
                  <a:pt x="6531" y="4961"/>
                </a:lnTo>
                <a:lnTo>
                  <a:pt x="6436" y="4917"/>
                </a:lnTo>
                <a:cubicBezTo>
                  <a:pt x="6420" y="4909"/>
                  <a:pt x="6404" y="4903"/>
                  <a:pt x="6386" y="4898"/>
                </a:cubicBezTo>
                <a:cubicBezTo>
                  <a:pt x="6369" y="4894"/>
                  <a:pt x="6351" y="4891"/>
                  <a:pt x="6333" y="4891"/>
                </a:cubicBezTo>
                <a:cubicBezTo>
                  <a:pt x="6316" y="4890"/>
                  <a:pt x="6298" y="4891"/>
                  <a:pt x="6281" y="4894"/>
                </a:cubicBezTo>
                <a:cubicBezTo>
                  <a:pt x="6264" y="4897"/>
                  <a:pt x="6248" y="4902"/>
                  <a:pt x="6232" y="4908"/>
                </a:cubicBezTo>
                <a:lnTo>
                  <a:pt x="6134" y="4953"/>
                </a:lnTo>
                <a:lnTo>
                  <a:pt x="6052" y="4976"/>
                </a:lnTo>
                <a:lnTo>
                  <a:pt x="6010" y="4897"/>
                </a:lnTo>
                <a:lnTo>
                  <a:pt x="5939" y="4861"/>
                </a:lnTo>
                <a:lnTo>
                  <a:pt x="5806" y="4837"/>
                </a:lnTo>
                <a:close/>
                <a:moveTo>
                  <a:pt x="2918" y="6347"/>
                </a:moveTo>
                <a:lnTo>
                  <a:pt x="2881" y="6294"/>
                </a:lnTo>
                <a:lnTo>
                  <a:pt x="2852" y="6367"/>
                </a:lnTo>
                <a:lnTo>
                  <a:pt x="2918" y="6347"/>
                </a:lnTo>
                <a:close/>
                <a:moveTo>
                  <a:pt x="2881" y="6294"/>
                </a:moveTo>
                <a:lnTo>
                  <a:pt x="2918" y="6202"/>
                </a:lnTo>
                <a:lnTo>
                  <a:pt x="2839" y="6109"/>
                </a:lnTo>
                <a:lnTo>
                  <a:pt x="2754" y="6010"/>
                </a:lnTo>
                <a:lnTo>
                  <a:pt x="2754" y="5948"/>
                </a:lnTo>
                <a:lnTo>
                  <a:pt x="2714" y="5863"/>
                </a:lnTo>
                <a:lnTo>
                  <a:pt x="2566" y="5646"/>
                </a:lnTo>
                <a:lnTo>
                  <a:pt x="2671" y="5123"/>
                </a:lnTo>
                <a:lnTo>
                  <a:pt x="2732" y="4945"/>
                </a:lnTo>
                <a:lnTo>
                  <a:pt x="2633" y="4940"/>
                </a:lnTo>
                <a:lnTo>
                  <a:pt x="2615" y="5080"/>
                </a:lnTo>
                <a:lnTo>
                  <a:pt x="2568" y="5198"/>
                </a:lnTo>
                <a:lnTo>
                  <a:pt x="2597" y="5300"/>
                </a:lnTo>
                <a:lnTo>
                  <a:pt x="2573" y="5455"/>
                </a:lnTo>
                <a:lnTo>
                  <a:pt x="2516" y="5500"/>
                </a:lnTo>
                <a:lnTo>
                  <a:pt x="2511" y="5586"/>
                </a:lnTo>
                <a:lnTo>
                  <a:pt x="2504" y="5654"/>
                </a:lnTo>
                <a:lnTo>
                  <a:pt x="2504" y="5754"/>
                </a:lnTo>
                <a:lnTo>
                  <a:pt x="2557" y="5794"/>
                </a:lnTo>
                <a:lnTo>
                  <a:pt x="2619" y="5868"/>
                </a:lnTo>
                <a:lnTo>
                  <a:pt x="2623" y="5949"/>
                </a:lnTo>
                <a:lnTo>
                  <a:pt x="2664" y="6016"/>
                </a:lnTo>
                <a:cubicBezTo>
                  <a:pt x="2687" y="6054"/>
                  <a:pt x="2715" y="6089"/>
                  <a:pt x="2749" y="6120"/>
                </a:cubicBezTo>
                <a:cubicBezTo>
                  <a:pt x="2771" y="6141"/>
                  <a:pt x="2796" y="6160"/>
                  <a:pt x="2822" y="6176"/>
                </a:cubicBezTo>
                <a:lnTo>
                  <a:pt x="2870" y="6276"/>
                </a:lnTo>
                <a:lnTo>
                  <a:pt x="2881" y="6294"/>
                </a:lnTo>
                <a:close/>
                <a:moveTo>
                  <a:pt x="9730" y="4842"/>
                </a:moveTo>
                <a:lnTo>
                  <a:pt x="9677" y="4875"/>
                </a:lnTo>
                <a:lnTo>
                  <a:pt x="9694" y="4944"/>
                </a:lnTo>
                <a:lnTo>
                  <a:pt x="9669" y="5050"/>
                </a:lnTo>
                <a:lnTo>
                  <a:pt x="9756" y="5118"/>
                </a:lnTo>
                <a:lnTo>
                  <a:pt x="9813" y="5191"/>
                </a:lnTo>
                <a:lnTo>
                  <a:pt x="9897" y="5177"/>
                </a:lnTo>
                <a:lnTo>
                  <a:pt x="9959" y="5154"/>
                </a:lnTo>
                <a:lnTo>
                  <a:pt x="9955" y="5022"/>
                </a:lnTo>
                <a:lnTo>
                  <a:pt x="9904" y="4909"/>
                </a:lnTo>
                <a:lnTo>
                  <a:pt x="9833" y="4879"/>
                </a:lnTo>
                <a:lnTo>
                  <a:pt x="9730" y="4842"/>
                </a:lnTo>
                <a:close/>
                <a:moveTo>
                  <a:pt x="9506" y="4881"/>
                </a:moveTo>
                <a:lnTo>
                  <a:pt x="9410" y="4896"/>
                </a:lnTo>
                <a:lnTo>
                  <a:pt x="9310" y="4943"/>
                </a:lnTo>
                <a:lnTo>
                  <a:pt x="9210" y="4994"/>
                </a:lnTo>
                <a:lnTo>
                  <a:pt x="9224" y="5063"/>
                </a:lnTo>
                <a:lnTo>
                  <a:pt x="9276" y="5074"/>
                </a:lnTo>
                <a:lnTo>
                  <a:pt x="9295" y="5210"/>
                </a:lnTo>
                <a:lnTo>
                  <a:pt x="9378" y="5210"/>
                </a:lnTo>
                <a:lnTo>
                  <a:pt x="9471" y="5104"/>
                </a:lnTo>
                <a:lnTo>
                  <a:pt x="9518" y="5026"/>
                </a:lnTo>
                <a:lnTo>
                  <a:pt x="9518" y="4949"/>
                </a:lnTo>
                <a:lnTo>
                  <a:pt x="9506" y="4881"/>
                </a:lnTo>
                <a:close/>
                <a:moveTo>
                  <a:pt x="4857" y="5048"/>
                </a:moveTo>
                <a:lnTo>
                  <a:pt x="4779" y="5066"/>
                </a:lnTo>
                <a:lnTo>
                  <a:pt x="4703" y="5100"/>
                </a:lnTo>
                <a:lnTo>
                  <a:pt x="4739" y="5187"/>
                </a:lnTo>
                <a:lnTo>
                  <a:pt x="4676" y="5326"/>
                </a:lnTo>
                <a:lnTo>
                  <a:pt x="4753" y="5349"/>
                </a:lnTo>
                <a:lnTo>
                  <a:pt x="4823" y="5304"/>
                </a:lnTo>
                <a:lnTo>
                  <a:pt x="4846" y="5191"/>
                </a:lnTo>
                <a:lnTo>
                  <a:pt x="4874" y="5123"/>
                </a:lnTo>
                <a:lnTo>
                  <a:pt x="4857" y="5048"/>
                </a:lnTo>
                <a:close/>
                <a:moveTo>
                  <a:pt x="9002" y="5066"/>
                </a:moveTo>
                <a:lnTo>
                  <a:pt x="8908" y="5119"/>
                </a:lnTo>
                <a:lnTo>
                  <a:pt x="8815" y="5170"/>
                </a:lnTo>
                <a:lnTo>
                  <a:pt x="8674" y="5227"/>
                </a:lnTo>
                <a:lnTo>
                  <a:pt x="8698" y="5309"/>
                </a:lnTo>
                <a:lnTo>
                  <a:pt x="8823" y="5408"/>
                </a:lnTo>
                <a:lnTo>
                  <a:pt x="8883" y="5448"/>
                </a:lnTo>
                <a:lnTo>
                  <a:pt x="9036" y="5344"/>
                </a:lnTo>
                <a:lnTo>
                  <a:pt x="8941" y="5496"/>
                </a:lnTo>
                <a:lnTo>
                  <a:pt x="8968" y="5568"/>
                </a:lnTo>
                <a:lnTo>
                  <a:pt x="9073" y="5568"/>
                </a:lnTo>
                <a:lnTo>
                  <a:pt x="9040" y="5650"/>
                </a:lnTo>
                <a:lnTo>
                  <a:pt x="9186" y="5690"/>
                </a:lnTo>
                <a:cubicBezTo>
                  <a:pt x="9213" y="5685"/>
                  <a:pt x="9241" y="5681"/>
                  <a:pt x="9268" y="5678"/>
                </a:cubicBezTo>
                <a:cubicBezTo>
                  <a:pt x="9309" y="5673"/>
                  <a:pt x="9350" y="5669"/>
                  <a:pt x="9390" y="5667"/>
                </a:cubicBezTo>
                <a:cubicBezTo>
                  <a:pt x="9419" y="5672"/>
                  <a:pt x="9449" y="5667"/>
                  <a:pt x="9475" y="5655"/>
                </a:cubicBezTo>
                <a:cubicBezTo>
                  <a:pt x="9503" y="5642"/>
                  <a:pt x="9525" y="5622"/>
                  <a:pt x="9539" y="5596"/>
                </a:cubicBezTo>
                <a:lnTo>
                  <a:pt x="9591" y="5496"/>
                </a:lnTo>
                <a:lnTo>
                  <a:pt x="9573" y="5408"/>
                </a:lnTo>
                <a:lnTo>
                  <a:pt x="9473" y="5413"/>
                </a:lnTo>
                <a:lnTo>
                  <a:pt x="9436" y="5322"/>
                </a:lnTo>
                <a:lnTo>
                  <a:pt x="9343" y="5341"/>
                </a:lnTo>
                <a:lnTo>
                  <a:pt x="9297" y="5448"/>
                </a:lnTo>
                <a:lnTo>
                  <a:pt x="9256" y="5368"/>
                </a:lnTo>
                <a:lnTo>
                  <a:pt x="9232" y="5300"/>
                </a:lnTo>
                <a:lnTo>
                  <a:pt x="9250" y="5207"/>
                </a:lnTo>
                <a:lnTo>
                  <a:pt x="9244" y="5146"/>
                </a:lnTo>
                <a:lnTo>
                  <a:pt x="9133" y="5253"/>
                </a:lnTo>
                <a:lnTo>
                  <a:pt x="9098" y="5203"/>
                </a:lnTo>
                <a:lnTo>
                  <a:pt x="9146" y="5163"/>
                </a:lnTo>
                <a:lnTo>
                  <a:pt x="9180" y="5092"/>
                </a:lnTo>
                <a:lnTo>
                  <a:pt x="9104" y="5068"/>
                </a:lnTo>
                <a:lnTo>
                  <a:pt x="9002" y="5066"/>
                </a:lnTo>
                <a:close/>
                <a:moveTo>
                  <a:pt x="4204" y="5286"/>
                </a:moveTo>
                <a:lnTo>
                  <a:pt x="4160" y="5344"/>
                </a:lnTo>
                <a:lnTo>
                  <a:pt x="4147" y="5426"/>
                </a:lnTo>
                <a:lnTo>
                  <a:pt x="4237" y="5394"/>
                </a:lnTo>
                <a:lnTo>
                  <a:pt x="4272" y="5308"/>
                </a:lnTo>
                <a:lnTo>
                  <a:pt x="4204" y="5286"/>
                </a:lnTo>
                <a:close/>
                <a:moveTo>
                  <a:pt x="9925" y="5786"/>
                </a:moveTo>
                <a:cubicBezTo>
                  <a:pt x="9899" y="5789"/>
                  <a:pt x="9873" y="5797"/>
                  <a:pt x="9850" y="5809"/>
                </a:cubicBezTo>
                <a:cubicBezTo>
                  <a:pt x="9827" y="5820"/>
                  <a:pt x="9805" y="5834"/>
                  <a:pt x="9787" y="5851"/>
                </a:cubicBezTo>
                <a:cubicBezTo>
                  <a:pt x="9831" y="5876"/>
                  <a:pt x="9867" y="5914"/>
                  <a:pt x="9888" y="5958"/>
                </a:cubicBezTo>
                <a:cubicBezTo>
                  <a:pt x="9902" y="5987"/>
                  <a:pt x="9906" y="6020"/>
                  <a:pt x="9881" y="6037"/>
                </a:cubicBezTo>
                <a:cubicBezTo>
                  <a:pt x="9855" y="6056"/>
                  <a:pt x="9817" y="6038"/>
                  <a:pt x="9816" y="6006"/>
                </a:cubicBezTo>
                <a:cubicBezTo>
                  <a:pt x="9782" y="5972"/>
                  <a:pt x="9726" y="5968"/>
                  <a:pt x="9688" y="5998"/>
                </a:cubicBezTo>
                <a:cubicBezTo>
                  <a:pt x="9666" y="6016"/>
                  <a:pt x="9653" y="6044"/>
                  <a:pt x="9655" y="6072"/>
                </a:cubicBezTo>
                <a:lnTo>
                  <a:pt x="9698" y="6212"/>
                </a:lnTo>
                <a:lnTo>
                  <a:pt x="9815" y="6212"/>
                </a:lnTo>
                <a:cubicBezTo>
                  <a:pt x="9773" y="6277"/>
                  <a:pt x="9814" y="6362"/>
                  <a:pt x="9893" y="6373"/>
                </a:cubicBezTo>
                <a:cubicBezTo>
                  <a:pt x="9926" y="6377"/>
                  <a:pt x="9959" y="6364"/>
                  <a:pt x="9980" y="6339"/>
                </a:cubicBezTo>
                <a:lnTo>
                  <a:pt x="10053" y="6284"/>
                </a:lnTo>
                <a:lnTo>
                  <a:pt x="10065" y="6198"/>
                </a:lnTo>
                <a:lnTo>
                  <a:pt x="10107" y="6095"/>
                </a:lnTo>
                <a:lnTo>
                  <a:pt x="10119" y="6001"/>
                </a:lnTo>
                <a:lnTo>
                  <a:pt x="10060" y="5916"/>
                </a:lnTo>
                <a:lnTo>
                  <a:pt x="10055" y="5839"/>
                </a:lnTo>
                <a:lnTo>
                  <a:pt x="10001" y="5789"/>
                </a:lnTo>
                <a:cubicBezTo>
                  <a:pt x="9975" y="5784"/>
                  <a:pt x="9950" y="5783"/>
                  <a:pt x="9925" y="5786"/>
                </a:cubicBezTo>
                <a:close/>
                <a:moveTo>
                  <a:pt x="3757" y="5803"/>
                </a:moveTo>
                <a:lnTo>
                  <a:pt x="3690" y="5815"/>
                </a:lnTo>
                <a:lnTo>
                  <a:pt x="3679" y="5893"/>
                </a:lnTo>
                <a:lnTo>
                  <a:pt x="3751" y="5932"/>
                </a:lnTo>
                <a:lnTo>
                  <a:pt x="3793" y="5855"/>
                </a:lnTo>
                <a:lnTo>
                  <a:pt x="3757" y="5803"/>
                </a:lnTo>
                <a:close/>
                <a:moveTo>
                  <a:pt x="9507" y="6787"/>
                </a:moveTo>
                <a:lnTo>
                  <a:pt x="9601" y="6831"/>
                </a:lnTo>
                <a:lnTo>
                  <a:pt x="9658" y="6854"/>
                </a:lnTo>
                <a:lnTo>
                  <a:pt x="9684" y="6790"/>
                </a:lnTo>
                <a:cubicBezTo>
                  <a:pt x="9683" y="6808"/>
                  <a:pt x="9685" y="6828"/>
                  <a:pt x="9694" y="6844"/>
                </a:cubicBezTo>
                <a:cubicBezTo>
                  <a:pt x="9703" y="6861"/>
                  <a:pt x="9717" y="6877"/>
                  <a:pt x="9738" y="6887"/>
                </a:cubicBezTo>
                <a:cubicBezTo>
                  <a:pt x="9754" y="6894"/>
                  <a:pt x="9771" y="6897"/>
                  <a:pt x="9788" y="6895"/>
                </a:cubicBezTo>
                <a:cubicBezTo>
                  <a:pt x="9805" y="6892"/>
                  <a:pt x="9820" y="6885"/>
                  <a:pt x="9833" y="6874"/>
                </a:cubicBezTo>
                <a:lnTo>
                  <a:pt x="9901" y="6868"/>
                </a:lnTo>
                <a:lnTo>
                  <a:pt x="9877" y="6929"/>
                </a:lnTo>
                <a:cubicBezTo>
                  <a:pt x="9855" y="6960"/>
                  <a:pt x="9822" y="6982"/>
                  <a:pt x="9783" y="6990"/>
                </a:cubicBezTo>
                <a:cubicBezTo>
                  <a:pt x="9743" y="6998"/>
                  <a:pt x="9702" y="6989"/>
                  <a:pt x="9663" y="6978"/>
                </a:cubicBezTo>
                <a:cubicBezTo>
                  <a:pt x="9636" y="6970"/>
                  <a:pt x="9610" y="6962"/>
                  <a:pt x="9584" y="6951"/>
                </a:cubicBezTo>
                <a:cubicBezTo>
                  <a:pt x="9558" y="6941"/>
                  <a:pt x="9533" y="6929"/>
                  <a:pt x="9509" y="6917"/>
                </a:cubicBezTo>
                <a:lnTo>
                  <a:pt x="9441" y="6838"/>
                </a:lnTo>
                <a:lnTo>
                  <a:pt x="9507" y="6787"/>
                </a:lnTo>
                <a:close/>
                <a:moveTo>
                  <a:pt x="13191" y="7578"/>
                </a:moveTo>
                <a:lnTo>
                  <a:pt x="13171" y="7633"/>
                </a:lnTo>
                <a:lnTo>
                  <a:pt x="13214" y="7682"/>
                </a:lnTo>
                <a:lnTo>
                  <a:pt x="13281" y="7705"/>
                </a:lnTo>
                <a:lnTo>
                  <a:pt x="13291" y="7605"/>
                </a:lnTo>
                <a:lnTo>
                  <a:pt x="13191" y="7578"/>
                </a:lnTo>
                <a:close/>
                <a:moveTo>
                  <a:pt x="11396" y="7840"/>
                </a:moveTo>
                <a:lnTo>
                  <a:pt x="11361" y="7963"/>
                </a:lnTo>
                <a:lnTo>
                  <a:pt x="11412" y="8031"/>
                </a:lnTo>
                <a:lnTo>
                  <a:pt x="11548" y="8032"/>
                </a:lnTo>
                <a:lnTo>
                  <a:pt x="11608" y="7899"/>
                </a:lnTo>
                <a:lnTo>
                  <a:pt x="11508" y="7852"/>
                </a:lnTo>
                <a:lnTo>
                  <a:pt x="11396" y="7840"/>
                </a:lnTo>
                <a:close/>
                <a:moveTo>
                  <a:pt x="13131" y="7861"/>
                </a:moveTo>
                <a:lnTo>
                  <a:pt x="13071" y="7880"/>
                </a:lnTo>
                <a:lnTo>
                  <a:pt x="13065" y="7975"/>
                </a:lnTo>
                <a:lnTo>
                  <a:pt x="13110" y="8050"/>
                </a:lnTo>
                <a:lnTo>
                  <a:pt x="13185" y="7928"/>
                </a:lnTo>
                <a:lnTo>
                  <a:pt x="13131" y="7861"/>
                </a:lnTo>
                <a:close/>
                <a:moveTo>
                  <a:pt x="11855" y="7863"/>
                </a:moveTo>
                <a:lnTo>
                  <a:pt x="11777" y="7900"/>
                </a:lnTo>
                <a:lnTo>
                  <a:pt x="11780" y="7979"/>
                </a:lnTo>
                <a:lnTo>
                  <a:pt x="11800" y="8079"/>
                </a:lnTo>
                <a:lnTo>
                  <a:pt x="11886" y="8119"/>
                </a:lnTo>
                <a:lnTo>
                  <a:pt x="11933" y="8019"/>
                </a:lnTo>
                <a:lnTo>
                  <a:pt x="11904" y="7918"/>
                </a:lnTo>
                <a:lnTo>
                  <a:pt x="11855" y="7863"/>
                </a:lnTo>
                <a:close/>
                <a:moveTo>
                  <a:pt x="11950" y="8361"/>
                </a:moveTo>
                <a:lnTo>
                  <a:pt x="11907" y="8453"/>
                </a:lnTo>
                <a:lnTo>
                  <a:pt x="11926" y="8528"/>
                </a:lnTo>
                <a:lnTo>
                  <a:pt x="11994" y="8510"/>
                </a:lnTo>
                <a:lnTo>
                  <a:pt x="12011" y="8375"/>
                </a:lnTo>
                <a:lnTo>
                  <a:pt x="11950" y="8361"/>
                </a:lnTo>
                <a:close/>
                <a:moveTo>
                  <a:pt x="136" y="11760"/>
                </a:moveTo>
                <a:lnTo>
                  <a:pt x="0" y="11772"/>
                </a:lnTo>
                <a:lnTo>
                  <a:pt x="107" y="11943"/>
                </a:lnTo>
                <a:lnTo>
                  <a:pt x="146" y="12062"/>
                </a:lnTo>
                <a:lnTo>
                  <a:pt x="175" y="12183"/>
                </a:lnTo>
                <a:cubicBezTo>
                  <a:pt x="185" y="12229"/>
                  <a:pt x="196" y="12274"/>
                  <a:pt x="211" y="12318"/>
                </a:cubicBezTo>
                <a:cubicBezTo>
                  <a:pt x="227" y="12362"/>
                  <a:pt x="245" y="12405"/>
                  <a:pt x="267" y="12446"/>
                </a:cubicBezTo>
                <a:lnTo>
                  <a:pt x="291" y="12666"/>
                </a:lnTo>
                <a:lnTo>
                  <a:pt x="351" y="12797"/>
                </a:lnTo>
                <a:lnTo>
                  <a:pt x="421" y="12749"/>
                </a:lnTo>
                <a:lnTo>
                  <a:pt x="392" y="12632"/>
                </a:lnTo>
                <a:lnTo>
                  <a:pt x="353" y="12496"/>
                </a:lnTo>
                <a:lnTo>
                  <a:pt x="353" y="12406"/>
                </a:lnTo>
                <a:lnTo>
                  <a:pt x="316" y="12324"/>
                </a:lnTo>
                <a:lnTo>
                  <a:pt x="314" y="12229"/>
                </a:lnTo>
                <a:lnTo>
                  <a:pt x="282" y="12078"/>
                </a:lnTo>
                <a:lnTo>
                  <a:pt x="230" y="11968"/>
                </a:lnTo>
                <a:lnTo>
                  <a:pt x="145" y="11866"/>
                </a:lnTo>
                <a:lnTo>
                  <a:pt x="136" y="11760"/>
                </a:lnTo>
                <a:close/>
                <a:moveTo>
                  <a:pt x="13716" y="14689"/>
                </a:moveTo>
                <a:lnTo>
                  <a:pt x="13691" y="14756"/>
                </a:lnTo>
                <a:lnTo>
                  <a:pt x="13597" y="14778"/>
                </a:lnTo>
                <a:lnTo>
                  <a:pt x="13547" y="14827"/>
                </a:lnTo>
                <a:cubicBezTo>
                  <a:pt x="13518" y="14834"/>
                  <a:pt x="13503" y="14863"/>
                  <a:pt x="13513" y="14889"/>
                </a:cubicBezTo>
                <a:cubicBezTo>
                  <a:pt x="13525" y="14918"/>
                  <a:pt x="13562" y="14930"/>
                  <a:pt x="13588" y="14912"/>
                </a:cubicBezTo>
                <a:lnTo>
                  <a:pt x="13673" y="14883"/>
                </a:lnTo>
                <a:lnTo>
                  <a:pt x="13762" y="14855"/>
                </a:lnTo>
                <a:lnTo>
                  <a:pt x="13775" y="14909"/>
                </a:lnTo>
                <a:lnTo>
                  <a:pt x="13817" y="14950"/>
                </a:lnTo>
                <a:lnTo>
                  <a:pt x="13881" y="14960"/>
                </a:lnTo>
                <a:lnTo>
                  <a:pt x="13954" y="15044"/>
                </a:lnTo>
                <a:lnTo>
                  <a:pt x="14043" y="15111"/>
                </a:lnTo>
                <a:lnTo>
                  <a:pt x="14121" y="15106"/>
                </a:lnTo>
                <a:lnTo>
                  <a:pt x="14217" y="15134"/>
                </a:lnTo>
                <a:lnTo>
                  <a:pt x="14296" y="15237"/>
                </a:lnTo>
                <a:lnTo>
                  <a:pt x="14177" y="15193"/>
                </a:lnTo>
                <a:lnTo>
                  <a:pt x="14036" y="15209"/>
                </a:lnTo>
                <a:lnTo>
                  <a:pt x="14127" y="15336"/>
                </a:lnTo>
                <a:lnTo>
                  <a:pt x="14220" y="15318"/>
                </a:lnTo>
                <a:lnTo>
                  <a:pt x="14356" y="15381"/>
                </a:lnTo>
                <a:lnTo>
                  <a:pt x="14431" y="15378"/>
                </a:lnTo>
                <a:lnTo>
                  <a:pt x="14416" y="15298"/>
                </a:lnTo>
                <a:lnTo>
                  <a:pt x="14374" y="15238"/>
                </a:lnTo>
                <a:lnTo>
                  <a:pt x="14411" y="15175"/>
                </a:lnTo>
                <a:lnTo>
                  <a:pt x="14319" y="15150"/>
                </a:lnTo>
                <a:lnTo>
                  <a:pt x="14277" y="15078"/>
                </a:lnTo>
                <a:lnTo>
                  <a:pt x="14159" y="15050"/>
                </a:lnTo>
                <a:lnTo>
                  <a:pt x="14102" y="15028"/>
                </a:lnTo>
                <a:lnTo>
                  <a:pt x="14070" y="14956"/>
                </a:lnTo>
                <a:lnTo>
                  <a:pt x="13990" y="14952"/>
                </a:lnTo>
                <a:lnTo>
                  <a:pt x="13885" y="14901"/>
                </a:lnTo>
                <a:lnTo>
                  <a:pt x="13945" y="14772"/>
                </a:lnTo>
                <a:lnTo>
                  <a:pt x="13875" y="14718"/>
                </a:lnTo>
                <a:lnTo>
                  <a:pt x="13782" y="14693"/>
                </a:lnTo>
                <a:lnTo>
                  <a:pt x="13716" y="14689"/>
                </a:lnTo>
                <a:close/>
                <a:moveTo>
                  <a:pt x="13744" y="14967"/>
                </a:moveTo>
                <a:lnTo>
                  <a:pt x="13737" y="15051"/>
                </a:lnTo>
                <a:lnTo>
                  <a:pt x="13669" y="15141"/>
                </a:lnTo>
                <a:lnTo>
                  <a:pt x="13665" y="15203"/>
                </a:lnTo>
                <a:lnTo>
                  <a:pt x="13719" y="15272"/>
                </a:lnTo>
                <a:lnTo>
                  <a:pt x="13798" y="15338"/>
                </a:lnTo>
                <a:lnTo>
                  <a:pt x="13860" y="15383"/>
                </a:lnTo>
                <a:lnTo>
                  <a:pt x="13903" y="15314"/>
                </a:lnTo>
                <a:lnTo>
                  <a:pt x="13903" y="15206"/>
                </a:lnTo>
                <a:lnTo>
                  <a:pt x="13869" y="15150"/>
                </a:lnTo>
                <a:lnTo>
                  <a:pt x="13830" y="15090"/>
                </a:lnTo>
                <a:lnTo>
                  <a:pt x="13825" y="15035"/>
                </a:lnTo>
                <a:lnTo>
                  <a:pt x="13744" y="14967"/>
                </a:lnTo>
                <a:close/>
                <a:moveTo>
                  <a:pt x="14572" y="15236"/>
                </a:moveTo>
                <a:lnTo>
                  <a:pt x="14536" y="15304"/>
                </a:lnTo>
                <a:lnTo>
                  <a:pt x="14484" y="15338"/>
                </a:lnTo>
                <a:lnTo>
                  <a:pt x="14484" y="15423"/>
                </a:lnTo>
                <a:lnTo>
                  <a:pt x="14520" y="15492"/>
                </a:lnTo>
                <a:cubicBezTo>
                  <a:pt x="14551" y="15501"/>
                  <a:pt x="14584" y="15495"/>
                  <a:pt x="14609" y="15476"/>
                </a:cubicBezTo>
                <a:cubicBezTo>
                  <a:pt x="14638" y="15454"/>
                  <a:pt x="14651" y="15418"/>
                  <a:pt x="14644" y="15384"/>
                </a:cubicBezTo>
                <a:lnTo>
                  <a:pt x="14628" y="15280"/>
                </a:lnTo>
                <a:lnTo>
                  <a:pt x="14572" y="15236"/>
                </a:lnTo>
                <a:close/>
                <a:moveTo>
                  <a:pt x="14911" y="15333"/>
                </a:moveTo>
                <a:lnTo>
                  <a:pt x="14840" y="15364"/>
                </a:lnTo>
                <a:lnTo>
                  <a:pt x="14831" y="15469"/>
                </a:lnTo>
                <a:lnTo>
                  <a:pt x="14922" y="15463"/>
                </a:lnTo>
                <a:lnTo>
                  <a:pt x="15028" y="15447"/>
                </a:lnTo>
                <a:cubicBezTo>
                  <a:pt x="15038" y="15485"/>
                  <a:pt x="15080" y="15505"/>
                  <a:pt x="15119" y="15492"/>
                </a:cubicBezTo>
                <a:cubicBezTo>
                  <a:pt x="15180" y="15471"/>
                  <a:pt x="15188" y="15390"/>
                  <a:pt x="15131" y="15358"/>
                </a:cubicBezTo>
                <a:lnTo>
                  <a:pt x="15059" y="15336"/>
                </a:lnTo>
                <a:lnTo>
                  <a:pt x="14911" y="15333"/>
                </a:lnTo>
                <a:close/>
                <a:moveTo>
                  <a:pt x="14232" y="15447"/>
                </a:moveTo>
                <a:lnTo>
                  <a:pt x="14181" y="15499"/>
                </a:lnTo>
                <a:lnTo>
                  <a:pt x="14219" y="15587"/>
                </a:lnTo>
                <a:lnTo>
                  <a:pt x="14285" y="15525"/>
                </a:lnTo>
                <a:lnTo>
                  <a:pt x="14232" y="15447"/>
                </a:lnTo>
                <a:close/>
                <a:moveTo>
                  <a:pt x="14717" y="15496"/>
                </a:moveTo>
                <a:lnTo>
                  <a:pt x="14683" y="15547"/>
                </a:lnTo>
                <a:lnTo>
                  <a:pt x="14597" y="15583"/>
                </a:lnTo>
                <a:lnTo>
                  <a:pt x="14614" y="15655"/>
                </a:lnTo>
                <a:cubicBezTo>
                  <a:pt x="14636" y="15664"/>
                  <a:pt x="14661" y="15669"/>
                  <a:pt x="14686" y="15667"/>
                </a:cubicBezTo>
                <a:cubicBezTo>
                  <a:pt x="14732" y="15665"/>
                  <a:pt x="14775" y="15644"/>
                  <a:pt x="14804" y="15610"/>
                </a:cubicBezTo>
                <a:lnTo>
                  <a:pt x="14717" y="15496"/>
                </a:lnTo>
                <a:close/>
                <a:moveTo>
                  <a:pt x="13396" y="15505"/>
                </a:moveTo>
                <a:lnTo>
                  <a:pt x="13214" y="15554"/>
                </a:lnTo>
                <a:lnTo>
                  <a:pt x="13064" y="15578"/>
                </a:lnTo>
                <a:lnTo>
                  <a:pt x="12961" y="15615"/>
                </a:lnTo>
                <a:lnTo>
                  <a:pt x="12812" y="15678"/>
                </a:lnTo>
                <a:lnTo>
                  <a:pt x="12683" y="15705"/>
                </a:lnTo>
                <a:lnTo>
                  <a:pt x="12520" y="15830"/>
                </a:lnTo>
                <a:lnTo>
                  <a:pt x="12459" y="15960"/>
                </a:lnTo>
                <a:lnTo>
                  <a:pt x="12470" y="16031"/>
                </a:lnTo>
                <a:lnTo>
                  <a:pt x="12587" y="16008"/>
                </a:lnTo>
                <a:lnTo>
                  <a:pt x="12652" y="15985"/>
                </a:lnTo>
                <a:cubicBezTo>
                  <a:pt x="12673" y="15960"/>
                  <a:pt x="12707" y="15949"/>
                  <a:pt x="12739" y="15957"/>
                </a:cubicBezTo>
                <a:cubicBezTo>
                  <a:pt x="12773" y="15966"/>
                  <a:pt x="12797" y="15994"/>
                  <a:pt x="12804" y="16028"/>
                </a:cubicBezTo>
                <a:cubicBezTo>
                  <a:pt x="12809" y="16054"/>
                  <a:pt x="12804" y="16082"/>
                  <a:pt x="12816" y="16105"/>
                </a:cubicBezTo>
                <a:cubicBezTo>
                  <a:pt x="12864" y="16196"/>
                  <a:pt x="13006" y="16147"/>
                  <a:pt x="12982" y="16048"/>
                </a:cubicBezTo>
                <a:lnTo>
                  <a:pt x="13065" y="16011"/>
                </a:lnTo>
                <a:lnTo>
                  <a:pt x="13184" y="15961"/>
                </a:lnTo>
                <a:lnTo>
                  <a:pt x="13025" y="15884"/>
                </a:lnTo>
                <a:lnTo>
                  <a:pt x="12786" y="15893"/>
                </a:lnTo>
                <a:lnTo>
                  <a:pt x="12886" y="15811"/>
                </a:lnTo>
                <a:cubicBezTo>
                  <a:pt x="12905" y="15811"/>
                  <a:pt x="12923" y="15811"/>
                  <a:pt x="12942" y="15811"/>
                </a:cubicBezTo>
                <a:cubicBezTo>
                  <a:pt x="12960" y="15811"/>
                  <a:pt x="12979" y="15811"/>
                  <a:pt x="12997" y="15811"/>
                </a:cubicBezTo>
                <a:lnTo>
                  <a:pt x="13163" y="15822"/>
                </a:lnTo>
                <a:lnTo>
                  <a:pt x="13269" y="15822"/>
                </a:lnTo>
                <a:lnTo>
                  <a:pt x="13358" y="15845"/>
                </a:lnTo>
                <a:lnTo>
                  <a:pt x="13480" y="15862"/>
                </a:lnTo>
                <a:lnTo>
                  <a:pt x="13637" y="15807"/>
                </a:lnTo>
                <a:lnTo>
                  <a:pt x="13773" y="15807"/>
                </a:lnTo>
                <a:lnTo>
                  <a:pt x="13711" y="15873"/>
                </a:lnTo>
                <a:lnTo>
                  <a:pt x="13568" y="15880"/>
                </a:lnTo>
                <a:lnTo>
                  <a:pt x="13597" y="15948"/>
                </a:lnTo>
                <a:cubicBezTo>
                  <a:pt x="13651" y="15967"/>
                  <a:pt x="13708" y="15979"/>
                  <a:pt x="13765" y="15983"/>
                </a:cubicBezTo>
                <a:cubicBezTo>
                  <a:pt x="13791" y="15984"/>
                  <a:pt x="13816" y="15984"/>
                  <a:pt x="13842" y="15983"/>
                </a:cubicBezTo>
                <a:lnTo>
                  <a:pt x="13963" y="15942"/>
                </a:lnTo>
                <a:lnTo>
                  <a:pt x="13896" y="16075"/>
                </a:lnTo>
                <a:cubicBezTo>
                  <a:pt x="13927" y="16100"/>
                  <a:pt x="13970" y="16107"/>
                  <a:pt x="14007" y="16092"/>
                </a:cubicBezTo>
                <a:cubicBezTo>
                  <a:pt x="14051" y="16075"/>
                  <a:pt x="14077" y="16032"/>
                  <a:pt x="14116" y="16007"/>
                </a:cubicBezTo>
                <a:cubicBezTo>
                  <a:pt x="14158" y="15978"/>
                  <a:pt x="14212" y="15972"/>
                  <a:pt x="14260" y="15989"/>
                </a:cubicBezTo>
                <a:lnTo>
                  <a:pt x="14373" y="15949"/>
                </a:lnTo>
                <a:lnTo>
                  <a:pt x="14533" y="15894"/>
                </a:lnTo>
                <a:lnTo>
                  <a:pt x="14601" y="15861"/>
                </a:lnTo>
                <a:lnTo>
                  <a:pt x="14616" y="15785"/>
                </a:lnTo>
                <a:lnTo>
                  <a:pt x="14495" y="15730"/>
                </a:lnTo>
                <a:lnTo>
                  <a:pt x="14366" y="15706"/>
                </a:lnTo>
                <a:lnTo>
                  <a:pt x="14252" y="15695"/>
                </a:lnTo>
                <a:cubicBezTo>
                  <a:pt x="14195" y="15689"/>
                  <a:pt x="14139" y="15673"/>
                  <a:pt x="14086" y="15650"/>
                </a:cubicBezTo>
                <a:cubicBezTo>
                  <a:pt x="14040" y="15629"/>
                  <a:pt x="13998" y="15602"/>
                  <a:pt x="13960" y="15570"/>
                </a:cubicBezTo>
                <a:lnTo>
                  <a:pt x="13894" y="15552"/>
                </a:lnTo>
                <a:lnTo>
                  <a:pt x="13712" y="15548"/>
                </a:lnTo>
                <a:cubicBezTo>
                  <a:pt x="13652" y="15533"/>
                  <a:pt x="13591" y="15522"/>
                  <a:pt x="13530" y="15515"/>
                </a:cubicBezTo>
                <a:cubicBezTo>
                  <a:pt x="13486" y="15510"/>
                  <a:pt x="13441" y="15506"/>
                  <a:pt x="13396" y="15505"/>
                </a:cubicBezTo>
                <a:close/>
                <a:moveTo>
                  <a:pt x="15489" y="15560"/>
                </a:moveTo>
                <a:cubicBezTo>
                  <a:pt x="15442" y="15577"/>
                  <a:pt x="15396" y="15595"/>
                  <a:pt x="15351" y="15614"/>
                </a:cubicBezTo>
                <a:cubicBezTo>
                  <a:pt x="15305" y="15632"/>
                  <a:pt x="15259" y="15651"/>
                  <a:pt x="15213" y="15671"/>
                </a:cubicBezTo>
                <a:lnTo>
                  <a:pt x="15152" y="15630"/>
                </a:lnTo>
                <a:lnTo>
                  <a:pt x="15025" y="15718"/>
                </a:lnTo>
                <a:lnTo>
                  <a:pt x="14928" y="15710"/>
                </a:lnTo>
                <a:lnTo>
                  <a:pt x="14851" y="15715"/>
                </a:lnTo>
                <a:lnTo>
                  <a:pt x="14761" y="15775"/>
                </a:lnTo>
                <a:lnTo>
                  <a:pt x="14723" y="15853"/>
                </a:lnTo>
                <a:lnTo>
                  <a:pt x="14787" y="15877"/>
                </a:lnTo>
                <a:lnTo>
                  <a:pt x="14835" y="15954"/>
                </a:lnTo>
                <a:lnTo>
                  <a:pt x="14764" y="16011"/>
                </a:lnTo>
                <a:lnTo>
                  <a:pt x="14754" y="16071"/>
                </a:lnTo>
                <a:lnTo>
                  <a:pt x="14619" y="16093"/>
                </a:lnTo>
                <a:lnTo>
                  <a:pt x="14569" y="16190"/>
                </a:lnTo>
                <a:lnTo>
                  <a:pt x="14676" y="16224"/>
                </a:lnTo>
                <a:cubicBezTo>
                  <a:pt x="14707" y="16206"/>
                  <a:pt x="14738" y="16189"/>
                  <a:pt x="14769" y="16172"/>
                </a:cubicBezTo>
                <a:cubicBezTo>
                  <a:pt x="14822" y="16144"/>
                  <a:pt x="14876" y="16119"/>
                  <a:pt x="14931" y="16095"/>
                </a:cubicBezTo>
                <a:cubicBezTo>
                  <a:pt x="14951" y="16042"/>
                  <a:pt x="15015" y="16017"/>
                  <a:pt x="15067" y="16043"/>
                </a:cubicBezTo>
                <a:cubicBezTo>
                  <a:pt x="15109" y="16063"/>
                  <a:pt x="15129" y="16111"/>
                  <a:pt x="15114" y="16154"/>
                </a:cubicBezTo>
                <a:lnTo>
                  <a:pt x="15220" y="16048"/>
                </a:lnTo>
                <a:cubicBezTo>
                  <a:pt x="15214" y="16012"/>
                  <a:pt x="15225" y="15976"/>
                  <a:pt x="15249" y="15948"/>
                </a:cubicBezTo>
                <a:cubicBezTo>
                  <a:pt x="15292" y="15900"/>
                  <a:pt x="15363" y="15888"/>
                  <a:pt x="15420" y="15918"/>
                </a:cubicBezTo>
                <a:lnTo>
                  <a:pt x="15553" y="15822"/>
                </a:lnTo>
                <a:cubicBezTo>
                  <a:pt x="15595" y="15866"/>
                  <a:pt x="15668" y="15866"/>
                  <a:pt x="15711" y="15822"/>
                </a:cubicBezTo>
                <a:cubicBezTo>
                  <a:pt x="15741" y="15791"/>
                  <a:pt x="15747" y="15745"/>
                  <a:pt x="15726" y="15707"/>
                </a:cubicBezTo>
                <a:lnTo>
                  <a:pt x="15489" y="15560"/>
                </a:lnTo>
                <a:close/>
                <a:moveTo>
                  <a:pt x="16012" y="15618"/>
                </a:moveTo>
                <a:lnTo>
                  <a:pt x="15925" y="15628"/>
                </a:lnTo>
                <a:lnTo>
                  <a:pt x="15831" y="15705"/>
                </a:lnTo>
                <a:lnTo>
                  <a:pt x="15897" y="15791"/>
                </a:lnTo>
                <a:lnTo>
                  <a:pt x="16048" y="15714"/>
                </a:lnTo>
                <a:lnTo>
                  <a:pt x="16110" y="15670"/>
                </a:lnTo>
                <a:lnTo>
                  <a:pt x="16012" y="15618"/>
                </a:lnTo>
                <a:close/>
                <a:moveTo>
                  <a:pt x="13609" y="16119"/>
                </a:moveTo>
                <a:lnTo>
                  <a:pt x="13515" y="16123"/>
                </a:lnTo>
                <a:lnTo>
                  <a:pt x="13422" y="16154"/>
                </a:lnTo>
                <a:lnTo>
                  <a:pt x="13423" y="16228"/>
                </a:lnTo>
                <a:lnTo>
                  <a:pt x="13561" y="16194"/>
                </a:lnTo>
                <a:lnTo>
                  <a:pt x="13609" y="16119"/>
                </a:lnTo>
                <a:close/>
                <a:moveTo>
                  <a:pt x="13211" y="16220"/>
                </a:moveTo>
                <a:lnTo>
                  <a:pt x="13148" y="16271"/>
                </a:lnTo>
                <a:lnTo>
                  <a:pt x="13180" y="16342"/>
                </a:lnTo>
                <a:lnTo>
                  <a:pt x="13270" y="16314"/>
                </a:lnTo>
                <a:lnTo>
                  <a:pt x="13310" y="16240"/>
                </a:lnTo>
                <a:lnTo>
                  <a:pt x="13211" y="16220"/>
                </a:lnTo>
                <a:close/>
                <a:moveTo>
                  <a:pt x="14212" y="16228"/>
                </a:moveTo>
                <a:lnTo>
                  <a:pt x="14052" y="16283"/>
                </a:lnTo>
                <a:lnTo>
                  <a:pt x="13945" y="16286"/>
                </a:lnTo>
                <a:lnTo>
                  <a:pt x="13828" y="16322"/>
                </a:lnTo>
                <a:lnTo>
                  <a:pt x="13950" y="16442"/>
                </a:lnTo>
                <a:lnTo>
                  <a:pt x="14123" y="16442"/>
                </a:lnTo>
                <a:lnTo>
                  <a:pt x="14212" y="16379"/>
                </a:lnTo>
                <a:lnTo>
                  <a:pt x="14342" y="16327"/>
                </a:lnTo>
                <a:cubicBezTo>
                  <a:pt x="14346" y="16291"/>
                  <a:pt x="14328" y="16255"/>
                  <a:pt x="14295" y="16236"/>
                </a:cubicBezTo>
                <a:cubicBezTo>
                  <a:pt x="14270" y="16222"/>
                  <a:pt x="14239" y="16219"/>
                  <a:pt x="14212" y="16228"/>
                </a:cubicBezTo>
                <a:close/>
                <a:moveTo>
                  <a:pt x="11367" y="19660"/>
                </a:moveTo>
                <a:cubicBezTo>
                  <a:pt x="11349" y="19662"/>
                  <a:pt x="11332" y="19665"/>
                  <a:pt x="11314" y="19667"/>
                </a:cubicBezTo>
                <a:cubicBezTo>
                  <a:pt x="11296" y="19669"/>
                  <a:pt x="11278" y="19671"/>
                  <a:pt x="11260" y="19674"/>
                </a:cubicBezTo>
                <a:lnTo>
                  <a:pt x="11122" y="19763"/>
                </a:lnTo>
                <a:lnTo>
                  <a:pt x="11156" y="19834"/>
                </a:lnTo>
                <a:lnTo>
                  <a:pt x="11142" y="19914"/>
                </a:lnTo>
                <a:lnTo>
                  <a:pt x="11231" y="19950"/>
                </a:lnTo>
                <a:lnTo>
                  <a:pt x="11302" y="19897"/>
                </a:lnTo>
                <a:lnTo>
                  <a:pt x="11427" y="19851"/>
                </a:lnTo>
                <a:lnTo>
                  <a:pt x="11503" y="19905"/>
                </a:lnTo>
                <a:cubicBezTo>
                  <a:pt x="11535" y="19928"/>
                  <a:pt x="11577" y="19930"/>
                  <a:pt x="11610" y="19911"/>
                </a:cubicBezTo>
                <a:cubicBezTo>
                  <a:pt x="11668" y="19881"/>
                  <a:pt x="11683" y="19809"/>
                  <a:pt x="11642" y="19759"/>
                </a:cubicBezTo>
                <a:lnTo>
                  <a:pt x="11389" y="19767"/>
                </a:lnTo>
                <a:lnTo>
                  <a:pt x="11367" y="19660"/>
                </a:lnTo>
                <a:close/>
              </a:path>
            </a:pathLst>
          </a:custGeom>
          <a:solidFill>
            <a:srgbClr val="C0C6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/>
          <a:p>
            <a:endParaRPr lang="ru-RU"/>
          </a:p>
        </p:txBody>
      </p:sp>
      <p:sp>
        <p:nvSpPr>
          <p:cNvPr id="35844" name="Oval 4">
            <a:extLst>
              <a:ext uri="{FF2B5EF4-FFF2-40B4-BE49-F238E27FC236}">
                <a16:creationId xmlns:a16="http://schemas.microsoft.com/office/drawing/2014/main" id="{59F42CB8-68B9-AFE6-AC67-E1EFA44CACCE}"/>
              </a:ext>
            </a:extLst>
          </p:cNvPr>
          <p:cNvSpPr>
            <a:spLocks/>
          </p:cNvSpPr>
          <p:nvPr/>
        </p:nvSpPr>
        <p:spPr bwMode="auto">
          <a:xfrm>
            <a:off x="2182888" y="2465512"/>
            <a:ext cx="9380538" cy="9380538"/>
          </a:xfrm>
          <a:prstGeom prst="ellipse">
            <a:avLst/>
          </a:prstGeom>
          <a:noFill/>
          <a:ln w="50800" cap="flat" cmpd="sng">
            <a:solidFill>
              <a:srgbClr val="E0E4E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Oval 6">
            <a:extLst>
              <a:ext uri="{FF2B5EF4-FFF2-40B4-BE49-F238E27FC236}">
                <a16:creationId xmlns:a16="http://schemas.microsoft.com/office/drawing/2014/main" id="{E718FCD4-C3A7-C44C-8A84-118D3CEB19F8}"/>
              </a:ext>
            </a:extLst>
          </p:cNvPr>
          <p:cNvSpPr>
            <a:spLocks/>
          </p:cNvSpPr>
          <p:nvPr/>
        </p:nvSpPr>
        <p:spPr bwMode="auto">
          <a:xfrm>
            <a:off x="9874326" y="10060112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26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12</a:t>
            </a:r>
          </a:p>
        </p:txBody>
      </p:sp>
      <p:sp>
        <p:nvSpPr>
          <p:cNvPr id="35849" name="Oval 9">
            <a:extLst>
              <a:ext uri="{FF2B5EF4-FFF2-40B4-BE49-F238E27FC236}">
                <a16:creationId xmlns:a16="http://schemas.microsoft.com/office/drawing/2014/main" id="{12E72626-A003-C268-539F-9B18F43545BC}"/>
              </a:ext>
            </a:extLst>
          </p:cNvPr>
          <p:cNvSpPr>
            <a:spLocks/>
          </p:cNvSpPr>
          <p:nvPr/>
        </p:nvSpPr>
        <p:spPr bwMode="auto">
          <a:xfrm>
            <a:off x="9874326" y="3559300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32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=99</a:t>
            </a:r>
          </a:p>
        </p:txBody>
      </p:sp>
      <p:sp>
        <p:nvSpPr>
          <p:cNvPr id="35852" name="Oval 12">
            <a:extLst>
              <a:ext uri="{FF2B5EF4-FFF2-40B4-BE49-F238E27FC236}">
                <a16:creationId xmlns:a16="http://schemas.microsoft.com/office/drawing/2014/main" id="{C29BFB4C-1A8C-4A6E-2ED7-A0C82E5FF92B}"/>
              </a:ext>
            </a:extLst>
          </p:cNvPr>
          <p:cNvSpPr>
            <a:spLocks/>
          </p:cNvSpPr>
          <p:nvPr/>
        </p:nvSpPr>
        <p:spPr bwMode="auto">
          <a:xfrm>
            <a:off x="11068126" y="5726237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26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10</a:t>
            </a:r>
          </a:p>
        </p:txBody>
      </p:sp>
      <p:sp>
        <p:nvSpPr>
          <p:cNvPr id="35855" name="Oval 15">
            <a:extLst>
              <a:ext uri="{FF2B5EF4-FFF2-40B4-BE49-F238E27FC236}">
                <a16:creationId xmlns:a16="http://schemas.microsoft.com/office/drawing/2014/main" id="{925D90D3-F411-5FEC-B9F7-280F8644455E}"/>
              </a:ext>
            </a:extLst>
          </p:cNvPr>
          <p:cNvSpPr>
            <a:spLocks/>
          </p:cNvSpPr>
          <p:nvPr/>
        </p:nvSpPr>
        <p:spPr bwMode="auto">
          <a:xfrm>
            <a:off x="11068126" y="7893175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26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11</a:t>
            </a:r>
          </a:p>
        </p:txBody>
      </p:sp>
      <p:sp>
        <p:nvSpPr>
          <p:cNvPr id="35859" name="Rectangle 19">
            <a:extLst>
              <a:ext uri="{FF2B5EF4-FFF2-40B4-BE49-F238E27FC236}">
                <a16:creationId xmlns:a16="http://schemas.microsoft.com/office/drawing/2014/main" id="{A967F858-F509-1AE1-9AE6-E3F1DE4D7495}"/>
              </a:ext>
            </a:extLst>
          </p:cNvPr>
          <p:cNvSpPr>
            <a:spLocks/>
          </p:cNvSpPr>
          <p:nvPr/>
        </p:nvSpPr>
        <p:spPr bwMode="auto">
          <a:xfrm>
            <a:off x="13174738" y="3760509"/>
            <a:ext cx="9380538" cy="63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Обратится в РУВД за разрешением на изготовление печати.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61" name="Line 21">
            <a:extLst>
              <a:ext uri="{FF2B5EF4-FFF2-40B4-BE49-F238E27FC236}">
                <a16:creationId xmlns:a16="http://schemas.microsoft.com/office/drawing/2014/main" id="{6FCD3DCC-655E-D70D-3837-93D63C4A7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22076" y="3905375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64" name="Rectangle 24">
            <a:extLst>
              <a:ext uri="{FF2B5EF4-FFF2-40B4-BE49-F238E27FC236}">
                <a16:creationId xmlns:a16="http://schemas.microsoft.com/office/drawing/2014/main" id="{AA537169-A1C0-A8FD-3CB6-589BBDF842D7}"/>
              </a:ext>
            </a:extLst>
          </p:cNvPr>
          <p:cNvSpPr>
            <a:spLocks/>
          </p:cNvSpPr>
          <p:nvPr/>
        </p:nvSpPr>
        <p:spPr bwMode="auto">
          <a:xfrm>
            <a:off x="14368537" y="6064765"/>
            <a:ext cx="8684492" cy="37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Изготовить печать.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66" name="Line 26">
            <a:extLst>
              <a:ext uri="{FF2B5EF4-FFF2-40B4-BE49-F238E27FC236}">
                <a16:creationId xmlns:a16="http://schemas.microsoft.com/office/drawing/2014/main" id="{F48D5011-4D4E-CF2F-59DB-7F6ADCD88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15876" y="6062787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69" name="Rectangle 29">
            <a:extLst>
              <a:ext uri="{FF2B5EF4-FFF2-40B4-BE49-F238E27FC236}">
                <a16:creationId xmlns:a16="http://schemas.microsoft.com/office/drawing/2014/main" id="{EABA6B3A-5976-39E6-70C8-6CE83DC70569}"/>
              </a:ext>
            </a:extLst>
          </p:cNvPr>
          <p:cNvSpPr>
            <a:spLocks/>
          </p:cNvSpPr>
          <p:nvPr/>
        </p:nvSpPr>
        <p:spPr bwMode="auto">
          <a:xfrm>
            <a:off x="14368538" y="8225005"/>
            <a:ext cx="9878291" cy="37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Нотариально заверить банковскую карточку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71" name="Line 31">
            <a:extLst>
              <a:ext uri="{FF2B5EF4-FFF2-40B4-BE49-F238E27FC236}">
                <a16:creationId xmlns:a16="http://schemas.microsoft.com/office/drawing/2014/main" id="{36D17D72-9C4F-2515-C85A-A805BF491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15876" y="8220200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74" name="Rectangle 34">
            <a:extLst>
              <a:ext uri="{FF2B5EF4-FFF2-40B4-BE49-F238E27FC236}">
                <a16:creationId xmlns:a16="http://schemas.microsoft.com/office/drawing/2014/main" id="{FCD0E905-DA57-E0F8-19FC-607D52166117}"/>
              </a:ext>
            </a:extLst>
          </p:cNvPr>
          <p:cNvSpPr>
            <a:spLocks/>
          </p:cNvSpPr>
          <p:nvPr/>
        </p:nvSpPr>
        <p:spPr bwMode="auto">
          <a:xfrm>
            <a:off x="13174737" y="10457253"/>
            <a:ext cx="10754567" cy="37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Открыть счет в банке.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76" name="Line 36">
            <a:extLst>
              <a:ext uri="{FF2B5EF4-FFF2-40B4-BE49-F238E27FC236}">
                <a16:creationId xmlns:a16="http://schemas.microsoft.com/office/drawing/2014/main" id="{8E895FCD-C9E4-4BA0-C040-831CA563E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22076" y="10463337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E42C332-C2B5-5322-BCF4-9A1A4206D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700" y="550566"/>
            <a:ext cx="17500102" cy="17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 kern="1200">
                <a:solidFill>
                  <a:srgbClr val="3F4347"/>
                </a:solidFill>
                <a:latin typeface="+mj-lt"/>
                <a:ea typeface="+mj-ea"/>
                <a:cs typeface="+mj-cs"/>
                <a:sym typeface="Open Sans Light" panose="020B0604020202020204" pitchFamily="34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9pPr>
          </a:lstStyle>
          <a:p>
            <a:pPr eaLnBrk="1">
              <a:lnSpc>
                <a:spcPts val="7000"/>
              </a:lnSpc>
              <a:defRPr/>
            </a:pPr>
            <a:r>
              <a:rPr lang="ru-RU" altLang="x-none" sz="8000" b="1" baseline="90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Порядок регистрации предприятия:</a:t>
            </a:r>
            <a:endParaRPr lang="x-none" altLang="x-none" sz="8000" b="1" baseline="0" dirty="0">
              <a:solidFill>
                <a:schemeClr val="tx2">
                  <a:lumMod val="10000"/>
                </a:schemeClr>
              </a:solidFill>
              <a:sym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848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5 -0.00092 C -0.02474 0.18287 -0.128 0.29769 -0.23106 0.25533 C -0.33438 0.2132 -0.39902 0.02929 -0.37494 -0.15451 C -0.35124 -0.33854 -0.24785 -0.453 -0.14479 -0.41088 C -0.04147 -0.36828 0.02298 -0.18495 -0.00085 -0.00092 Z " pathEditMode="relative" rAng="6180000" ptsTypes="AAAAA">
                                      <p:cBhvr>
                                        <p:cTn id="6" dur="2000" fill="hold"/>
                                        <p:tgtEl>
                                          <p:spTgt spid="358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04" y="-7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-5.55556E-7 C -0.07428 0.13588 -0.19629 0.14039 -0.27253 0.00949 C -0.34889 -0.12153 -0.35091 -0.339 -0.27702 -0.47523 C -0.20286 -0.61146 -0.08073 -0.61516 -0.00449 -0.48426 C 0.07188 -0.35301 0.07383 -0.13646 -0.00019 -5.55556E-7 Z " pathEditMode="relative" rAng="8040000" ptsTypes="A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1" y="-237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12 C 0.02331 0.18368 -0.04102 0.36759 -0.14434 0.40984 C -0.24766 0.4522 -0.35104 0.33727 -0.37487 0.1537 C -0.39876 -0.03033 -0.33412 -0.21424 -0.23086 -0.25648 C -0.12754 -0.29884 -0.02455 -0.18415 -0.00052 -0.00012 Z " pathEditMode="relative" rAng="4620000" ptsTypes="AAAAA">
                                      <p:cBhvr>
                                        <p:cTn id="10" dur="20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17" y="767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125E-6 2.22222E-6 C 0.07376 0.13588 0.07181 0.35243 -0.00463 0.48356 C -0.08099 0.6147 -0.20293 0.61088 -0.2767 0.47511 C -0.35046 0.33935 -0.34818 0.12268 -0.27181 -0.00845 C -0.19545 -0.13959 -0.0737 -0.13565 2.8125E-6 2.22222E-6 Z " pathEditMode="relative" rAng="2760000" ptsTypes="AAAAA">
                                      <p:cBhvr>
                                        <p:cTn id="12" dur="2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237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5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5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5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849" grpId="0" animBg="1"/>
      <p:bldP spid="35852" grpId="0" animBg="1"/>
      <p:bldP spid="35855" grpId="0" animBg="1"/>
      <p:bldP spid="35859" grpId="0"/>
      <p:bldP spid="35864" grpId="0"/>
      <p:bldP spid="35869" grpId="0"/>
      <p:bldP spid="358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2">
            <a:extLst>
              <a:ext uri="{FF2B5EF4-FFF2-40B4-BE49-F238E27FC236}">
                <a16:creationId xmlns:a16="http://schemas.microsoft.com/office/drawing/2014/main" id="{4F01B363-E543-4B40-A60A-2A94A5EDD906}"/>
              </a:ext>
            </a:extLst>
          </p:cNvPr>
          <p:cNvSpPr>
            <a:spLocks/>
          </p:cNvSpPr>
          <p:nvPr/>
        </p:nvSpPr>
        <p:spPr bwMode="auto">
          <a:xfrm>
            <a:off x="3959301" y="4240337"/>
            <a:ext cx="5827712" cy="5827713"/>
          </a:xfrm>
          <a:prstGeom prst="ellipse">
            <a:avLst/>
          </a:prstGeom>
          <a:noFill/>
          <a:ln w="63500" cap="flat" cmpd="sng">
            <a:solidFill>
              <a:srgbClr val="C0C6CD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11600" baseline="0">
              <a:solidFill>
                <a:srgbClr val="77716C"/>
              </a:solidFill>
              <a:latin typeface="Open Sans Light" panose="020B0604020202020204" pitchFamily="34" charset="0"/>
              <a:ea typeface="Open Sans Light" panose="020B0604020202020204" pitchFamily="34" charset="0"/>
              <a:cs typeface="Open Sans Light" panose="020B0604020202020204" pitchFamily="34" charset="0"/>
              <a:sym typeface="Open Sans Light" panose="020B0604020202020204" pitchFamily="34" charset="0"/>
            </a:endParaRPr>
          </a:p>
        </p:txBody>
      </p:sp>
      <p:sp>
        <p:nvSpPr>
          <p:cNvPr id="35843" name="AutoShape 3">
            <a:extLst>
              <a:ext uri="{FF2B5EF4-FFF2-40B4-BE49-F238E27FC236}">
                <a16:creationId xmlns:a16="http://schemas.microsoft.com/office/drawing/2014/main" id="{7D0B24EA-BF57-CF38-C150-9F767A5C599B}"/>
              </a:ext>
            </a:extLst>
          </p:cNvPr>
          <p:cNvSpPr>
            <a:spLocks/>
          </p:cNvSpPr>
          <p:nvPr/>
        </p:nvSpPr>
        <p:spPr bwMode="auto">
          <a:xfrm>
            <a:off x="4454601" y="4238750"/>
            <a:ext cx="5319712" cy="5527675"/>
          </a:xfrm>
          <a:custGeom>
            <a:avLst/>
            <a:gdLst>
              <a:gd name="T0" fmla="*/ 2659856 w 21600"/>
              <a:gd name="T1" fmla="*/ 2772681 h 21565"/>
              <a:gd name="T2" fmla="*/ 2659856 w 21600"/>
              <a:gd name="T3" fmla="*/ 2772681 h 21565"/>
              <a:gd name="T4" fmla="*/ 2659856 w 21600"/>
              <a:gd name="T5" fmla="*/ 2772681 h 21565"/>
              <a:gd name="T6" fmla="*/ 2659856 w 21600"/>
              <a:gd name="T7" fmla="*/ 2772681 h 2156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65">
                <a:moveTo>
                  <a:pt x="9086" y="23"/>
                </a:moveTo>
                <a:cubicBezTo>
                  <a:pt x="8136" y="82"/>
                  <a:pt x="7198" y="250"/>
                  <a:pt x="6290" y="525"/>
                </a:cubicBezTo>
                <a:cubicBezTo>
                  <a:pt x="5430" y="777"/>
                  <a:pt x="4603" y="1125"/>
                  <a:pt x="3828" y="1563"/>
                </a:cubicBezTo>
                <a:cubicBezTo>
                  <a:pt x="3152" y="1944"/>
                  <a:pt x="2520" y="2392"/>
                  <a:pt x="1939" y="2898"/>
                </a:cubicBezTo>
                <a:lnTo>
                  <a:pt x="2269" y="3153"/>
                </a:lnTo>
                <a:lnTo>
                  <a:pt x="2301" y="3271"/>
                </a:lnTo>
                <a:lnTo>
                  <a:pt x="2323" y="3390"/>
                </a:lnTo>
                <a:lnTo>
                  <a:pt x="2472" y="3487"/>
                </a:lnTo>
                <a:lnTo>
                  <a:pt x="2559" y="3376"/>
                </a:lnTo>
                <a:lnTo>
                  <a:pt x="2422" y="3429"/>
                </a:lnTo>
                <a:lnTo>
                  <a:pt x="2452" y="3362"/>
                </a:lnTo>
                <a:lnTo>
                  <a:pt x="2337" y="3335"/>
                </a:lnTo>
                <a:lnTo>
                  <a:pt x="2394" y="3275"/>
                </a:lnTo>
                <a:lnTo>
                  <a:pt x="2326" y="3196"/>
                </a:lnTo>
                <a:lnTo>
                  <a:pt x="2363" y="3143"/>
                </a:lnTo>
                <a:lnTo>
                  <a:pt x="2352" y="3068"/>
                </a:lnTo>
                <a:lnTo>
                  <a:pt x="2493" y="3000"/>
                </a:lnTo>
                <a:lnTo>
                  <a:pt x="2633" y="2917"/>
                </a:lnTo>
                <a:lnTo>
                  <a:pt x="2801" y="2806"/>
                </a:lnTo>
                <a:lnTo>
                  <a:pt x="2889" y="2658"/>
                </a:lnTo>
                <a:lnTo>
                  <a:pt x="3025" y="2567"/>
                </a:lnTo>
                <a:lnTo>
                  <a:pt x="3130" y="2504"/>
                </a:lnTo>
                <a:lnTo>
                  <a:pt x="3141" y="2583"/>
                </a:lnTo>
                <a:lnTo>
                  <a:pt x="2992" y="2644"/>
                </a:lnTo>
                <a:lnTo>
                  <a:pt x="3059" y="2671"/>
                </a:lnTo>
                <a:lnTo>
                  <a:pt x="3380" y="2523"/>
                </a:lnTo>
                <a:lnTo>
                  <a:pt x="3623" y="2428"/>
                </a:lnTo>
                <a:lnTo>
                  <a:pt x="3917" y="2369"/>
                </a:lnTo>
                <a:lnTo>
                  <a:pt x="4000" y="2309"/>
                </a:lnTo>
                <a:lnTo>
                  <a:pt x="3856" y="2309"/>
                </a:lnTo>
                <a:lnTo>
                  <a:pt x="3853" y="2239"/>
                </a:lnTo>
                <a:lnTo>
                  <a:pt x="3962" y="2183"/>
                </a:lnTo>
                <a:lnTo>
                  <a:pt x="4183" y="2047"/>
                </a:lnTo>
                <a:lnTo>
                  <a:pt x="4190" y="1984"/>
                </a:lnTo>
                <a:lnTo>
                  <a:pt x="4283" y="1979"/>
                </a:lnTo>
                <a:lnTo>
                  <a:pt x="4441" y="1939"/>
                </a:lnTo>
                <a:lnTo>
                  <a:pt x="4453" y="1840"/>
                </a:lnTo>
                <a:lnTo>
                  <a:pt x="4510" y="1868"/>
                </a:lnTo>
                <a:lnTo>
                  <a:pt x="4533" y="1968"/>
                </a:lnTo>
                <a:lnTo>
                  <a:pt x="4543" y="2070"/>
                </a:lnTo>
                <a:lnTo>
                  <a:pt x="4592" y="2115"/>
                </a:lnTo>
                <a:lnTo>
                  <a:pt x="4656" y="2175"/>
                </a:lnTo>
                <a:lnTo>
                  <a:pt x="4585" y="2303"/>
                </a:lnTo>
                <a:lnTo>
                  <a:pt x="4482" y="2396"/>
                </a:lnTo>
                <a:lnTo>
                  <a:pt x="4471" y="2458"/>
                </a:lnTo>
                <a:lnTo>
                  <a:pt x="4369" y="2605"/>
                </a:lnTo>
                <a:lnTo>
                  <a:pt x="4398" y="2668"/>
                </a:lnTo>
                <a:lnTo>
                  <a:pt x="4262" y="2803"/>
                </a:lnTo>
                <a:lnTo>
                  <a:pt x="4191" y="2746"/>
                </a:lnTo>
                <a:lnTo>
                  <a:pt x="4116" y="2905"/>
                </a:lnTo>
                <a:lnTo>
                  <a:pt x="4057" y="2992"/>
                </a:lnTo>
                <a:lnTo>
                  <a:pt x="4098" y="3042"/>
                </a:lnTo>
                <a:lnTo>
                  <a:pt x="4178" y="2992"/>
                </a:lnTo>
                <a:lnTo>
                  <a:pt x="4258" y="2972"/>
                </a:lnTo>
                <a:lnTo>
                  <a:pt x="4459" y="3139"/>
                </a:lnTo>
                <a:lnTo>
                  <a:pt x="4436" y="3209"/>
                </a:lnTo>
                <a:lnTo>
                  <a:pt x="4351" y="3259"/>
                </a:lnTo>
                <a:lnTo>
                  <a:pt x="4251" y="3315"/>
                </a:lnTo>
                <a:lnTo>
                  <a:pt x="4185" y="3368"/>
                </a:lnTo>
                <a:lnTo>
                  <a:pt x="4295" y="3423"/>
                </a:lnTo>
                <a:lnTo>
                  <a:pt x="4269" y="3486"/>
                </a:lnTo>
                <a:lnTo>
                  <a:pt x="4473" y="3505"/>
                </a:lnTo>
                <a:lnTo>
                  <a:pt x="4369" y="3522"/>
                </a:lnTo>
                <a:lnTo>
                  <a:pt x="4201" y="3552"/>
                </a:lnTo>
                <a:lnTo>
                  <a:pt x="4152" y="3499"/>
                </a:lnTo>
                <a:lnTo>
                  <a:pt x="4089" y="3441"/>
                </a:lnTo>
                <a:lnTo>
                  <a:pt x="4019" y="3390"/>
                </a:lnTo>
                <a:lnTo>
                  <a:pt x="3891" y="3344"/>
                </a:lnTo>
                <a:lnTo>
                  <a:pt x="3803" y="3300"/>
                </a:lnTo>
                <a:lnTo>
                  <a:pt x="3868" y="3220"/>
                </a:lnTo>
                <a:lnTo>
                  <a:pt x="3806" y="3207"/>
                </a:lnTo>
                <a:lnTo>
                  <a:pt x="3678" y="3168"/>
                </a:lnTo>
                <a:lnTo>
                  <a:pt x="3512" y="3208"/>
                </a:lnTo>
                <a:lnTo>
                  <a:pt x="3259" y="3298"/>
                </a:lnTo>
                <a:lnTo>
                  <a:pt x="3088" y="3347"/>
                </a:lnTo>
                <a:lnTo>
                  <a:pt x="2900" y="3438"/>
                </a:lnTo>
                <a:lnTo>
                  <a:pt x="2768" y="3517"/>
                </a:lnTo>
                <a:lnTo>
                  <a:pt x="2753" y="3443"/>
                </a:lnTo>
                <a:lnTo>
                  <a:pt x="2648" y="3431"/>
                </a:lnTo>
                <a:lnTo>
                  <a:pt x="2583" y="3483"/>
                </a:lnTo>
                <a:lnTo>
                  <a:pt x="2715" y="3613"/>
                </a:lnTo>
                <a:lnTo>
                  <a:pt x="2833" y="3625"/>
                </a:lnTo>
                <a:lnTo>
                  <a:pt x="2906" y="3685"/>
                </a:lnTo>
                <a:cubicBezTo>
                  <a:pt x="2911" y="3684"/>
                  <a:pt x="2916" y="3682"/>
                  <a:pt x="2921" y="3681"/>
                </a:cubicBezTo>
                <a:cubicBezTo>
                  <a:pt x="2927" y="3679"/>
                  <a:pt x="2932" y="3677"/>
                  <a:pt x="2938" y="3676"/>
                </a:cubicBezTo>
                <a:cubicBezTo>
                  <a:pt x="2943" y="3674"/>
                  <a:pt x="2948" y="3672"/>
                  <a:pt x="2953" y="3670"/>
                </a:cubicBezTo>
                <a:cubicBezTo>
                  <a:pt x="2959" y="3669"/>
                  <a:pt x="2964" y="3667"/>
                  <a:pt x="2970" y="3665"/>
                </a:cubicBezTo>
                <a:lnTo>
                  <a:pt x="3075" y="3642"/>
                </a:lnTo>
                <a:lnTo>
                  <a:pt x="3110" y="3699"/>
                </a:lnTo>
                <a:lnTo>
                  <a:pt x="3121" y="3779"/>
                </a:lnTo>
                <a:lnTo>
                  <a:pt x="3184" y="3751"/>
                </a:lnTo>
                <a:lnTo>
                  <a:pt x="3226" y="3695"/>
                </a:lnTo>
                <a:lnTo>
                  <a:pt x="3375" y="3677"/>
                </a:lnTo>
                <a:lnTo>
                  <a:pt x="3302" y="3735"/>
                </a:lnTo>
                <a:lnTo>
                  <a:pt x="3337" y="3785"/>
                </a:lnTo>
                <a:lnTo>
                  <a:pt x="3464" y="3740"/>
                </a:lnTo>
                <a:lnTo>
                  <a:pt x="3605" y="3697"/>
                </a:lnTo>
                <a:lnTo>
                  <a:pt x="3685" y="3634"/>
                </a:lnTo>
                <a:lnTo>
                  <a:pt x="3767" y="3570"/>
                </a:lnTo>
                <a:lnTo>
                  <a:pt x="3866" y="3605"/>
                </a:lnTo>
                <a:lnTo>
                  <a:pt x="3970" y="3570"/>
                </a:lnTo>
                <a:lnTo>
                  <a:pt x="3935" y="3717"/>
                </a:lnTo>
                <a:lnTo>
                  <a:pt x="3900" y="3796"/>
                </a:lnTo>
                <a:lnTo>
                  <a:pt x="4031" y="3819"/>
                </a:lnTo>
                <a:lnTo>
                  <a:pt x="4013" y="3931"/>
                </a:lnTo>
                <a:lnTo>
                  <a:pt x="3902" y="4039"/>
                </a:lnTo>
                <a:lnTo>
                  <a:pt x="3870" y="4120"/>
                </a:lnTo>
                <a:lnTo>
                  <a:pt x="4006" y="4081"/>
                </a:lnTo>
                <a:lnTo>
                  <a:pt x="4160" y="4204"/>
                </a:lnTo>
                <a:lnTo>
                  <a:pt x="4272" y="4300"/>
                </a:lnTo>
                <a:lnTo>
                  <a:pt x="4380" y="4419"/>
                </a:lnTo>
                <a:lnTo>
                  <a:pt x="4313" y="4482"/>
                </a:lnTo>
                <a:lnTo>
                  <a:pt x="4315" y="4548"/>
                </a:lnTo>
                <a:lnTo>
                  <a:pt x="4404" y="4548"/>
                </a:lnTo>
                <a:lnTo>
                  <a:pt x="4505" y="4482"/>
                </a:lnTo>
                <a:lnTo>
                  <a:pt x="4601" y="4419"/>
                </a:lnTo>
                <a:lnTo>
                  <a:pt x="4685" y="4321"/>
                </a:lnTo>
                <a:lnTo>
                  <a:pt x="4793" y="4379"/>
                </a:lnTo>
                <a:lnTo>
                  <a:pt x="4875" y="4412"/>
                </a:lnTo>
                <a:lnTo>
                  <a:pt x="5081" y="4312"/>
                </a:lnTo>
                <a:lnTo>
                  <a:pt x="5053" y="4389"/>
                </a:lnTo>
                <a:lnTo>
                  <a:pt x="4952" y="4427"/>
                </a:lnTo>
                <a:lnTo>
                  <a:pt x="5017" y="4524"/>
                </a:lnTo>
                <a:lnTo>
                  <a:pt x="5023" y="4586"/>
                </a:lnTo>
                <a:lnTo>
                  <a:pt x="4945" y="4631"/>
                </a:lnTo>
                <a:lnTo>
                  <a:pt x="4863" y="4721"/>
                </a:lnTo>
                <a:lnTo>
                  <a:pt x="4845" y="4785"/>
                </a:lnTo>
                <a:lnTo>
                  <a:pt x="4832" y="4875"/>
                </a:lnTo>
                <a:lnTo>
                  <a:pt x="4882" y="4928"/>
                </a:lnTo>
                <a:lnTo>
                  <a:pt x="4927" y="4888"/>
                </a:lnTo>
                <a:lnTo>
                  <a:pt x="5049" y="4859"/>
                </a:lnTo>
                <a:lnTo>
                  <a:pt x="5133" y="4920"/>
                </a:lnTo>
                <a:lnTo>
                  <a:pt x="5201" y="4925"/>
                </a:lnTo>
                <a:lnTo>
                  <a:pt x="5294" y="4915"/>
                </a:lnTo>
                <a:lnTo>
                  <a:pt x="5330" y="4816"/>
                </a:lnTo>
                <a:lnTo>
                  <a:pt x="5400" y="4753"/>
                </a:lnTo>
                <a:lnTo>
                  <a:pt x="5430" y="4677"/>
                </a:lnTo>
                <a:lnTo>
                  <a:pt x="5376" y="4574"/>
                </a:lnTo>
                <a:lnTo>
                  <a:pt x="5359" y="4504"/>
                </a:lnTo>
                <a:lnTo>
                  <a:pt x="5451" y="4447"/>
                </a:lnTo>
                <a:lnTo>
                  <a:pt x="5511" y="4355"/>
                </a:lnTo>
                <a:lnTo>
                  <a:pt x="5558" y="4240"/>
                </a:lnTo>
                <a:lnTo>
                  <a:pt x="5632" y="4133"/>
                </a:lnTo>
                <a:lnTo>
                  <a:pt x="5671" y="4063"/>
                </a:lnTo>
                <a:lnTo>
                  <a:pt x="5759" y="3948"/>
                </a:lnTo>
                <a:lnTo>
                  <a:pt x="5792" y="3827"/>
                </a:lnTo>
                <a:lnTo>
                  <a:pt x="5807" y="3736"/>
                </a:lnTo>
                <a:lnTo>
                  <a:pt x="5856" y="3649"/>
                </a:lnTo>
                <a:lnTo>
                  <a:pt x="5831" y="3569"/>
                </a:lnTo>
                <a:lnTo>
                  <a:pt x="5770" y="3601"/>
                </a:lnTo>
                <a:lnTo>
                  <a:pt x="5657" y="3558"/>
                </a:lnTo>
                <a:lnTo>
                  <a:pt x="5697" y="3495"/>
                </a:lnTo>
                <a:lnTo>
                  <a:pt x="5774" y="3495"/>
                </a:lnTo>
                <a:lnTo>
                  <a:pt x="5846" y="3458"/>
                </a:lnTo>
                <a:lnTo>
                  <a:pt x="5834" y="3390"/>
                </a:lnTo>
                <a:lnTo>
                  <a:pt x="5763" y="3366"/>
                </a:lnTo>
                <a:lnTo>
                  <a:pt x="5763" y="3275"/>
                </a:lnTo>
                <a:lnTo>
                  <a:pt x="5754" y="3184"/>
                </a:lnTo>
                <a:lnTo>
                  <a:pt x="5788" y="3070"/>
                </a:lnTo>
                <a:lnTo>
                  <a:pt x="5948" y="3025"/>
                </a:lnTo>
                <a:lnTo>
                  <a:pt x="6106" y="3002"/>
                </a:lnTo>
                <a:lnTo>
                  <a:pt x="6182" y="2933"/>
                </a:lnTo>
                <a:lnTo>
                  <a:pt x="6223" y="2853"/>
                </a:lnTo>
                <a:lnTo>
                  <a:pt x="6276" y="2714"/>
                </a:lnTo>
                <a:lnTo>
                  <a:pt x="6304" y="2625"/>
                </a:lnTo>
                <a:lnTo>
                  <a:pt x="6386" y="2573"/>
                </a:lnTo>
                <a:lnTo>
                  <a:pt x="6558" y="2545"/>
                </a:lnTo>
                <a:lnTo>
                  <a:pt x="6670" y="2513"/>
                </a:lnTo>
                <a:lnTo>
                  <a:pt x="6806" y="2370"/>
                </a:lnTo>
                <a:lnTo>
                  <a:pt x="6948" y="2275"/>
                </a:lnTo>
                <a:lnTo>
                  <a:pt x="6933" y="2207"/>
                </a:lnTo>
                <a:lnTo>
                  <a:pt x="6985" y="2152"/>
                </a:lnTo>
                <a:lnTo>
                  <a:pt x="6810" y="2131"/>
                </a:lnTo>
                <a:lnTo>
                  <a:pt x="6933" y="2039"/>
                </a:lnTo>
                <a:lnTo>
                  <a:pt x="6992" y="1961"/>
                </a:lnTo>
                <a:lnTo>
                  <a:pt x="7130" y="1910"/>
                </a:lnTo>
                <a:lnTo>
                  <a:pt x="7036" y="1841"/>
                </a:lnTo>
                <a:lnTo>
                  <a:pt x="7084" y="1808"/>
                </a:lnTo>
                <a:lnTo>
                  <a:pt x="7301" y="1836"/>
                </a:lnTo>
                <a:lnTo>
                  <a:pt x="7394" y="1898"/>
                </a:lnTo>
                <a:lnTo>
                  <a:pt x="7525" y="1886"/>
                </a:lnTo>
                <a:lnTo>
                  <a:pt x="7625" y="1837"/>
                </a:lnTo>
                <a:lnTo>
                  <a:pt x="7769" y="1808"/>
                </a:lnTo>
                <a:lnTo>
                  <a:pt x="7803" y="1735"/>
                </a:lnTo>
                <a:lnTo>
                  <a:pt x="7739" y="1695"/>
                </a:lnTo>
                <a:lnTo>
                  <a:pt x="7920" y="1618"/>
                </a:lnTo>
                <a:lnTo>
                  <a:pt x="8000" y="1631"/>
                </a:lnTo>
                <a:lnTo>
                  <a:pt x="8201" y="1543"/>
                </a:lnTo>
                <a:lnTo>
                  <a:pt x="8282" y="1542"/>
                </a:lnTo>
                <a:lnTo>
                  <a:pt x="8333" y="1495"/>
                </a:lnTo>
                <a:lnTo>
                  <a:pt x="8407" y="1500"/>
                </a:lnTo>
                <a:lnTo>
                  <a:pt x="8475" y="1531"/>
                </a:lnTo>
                <a:lnTo>
                  <a:pt x="8385" y="1575"/>
                </a:lnTo>
                <a:lnTo>
                  <a:pt x="8397" y="1694"/>
                </a:lnTo>
                <a:lnTo>
                  <a:pt x="8477" y="1689"/>
                </a:lnTo>
                <a:lnTo>
                  <a:pt x="8584" y="1717"/>
                </a:lnTo>
                <a:lnTo>
                  <a:pt x="8606" y="1767"/>
                </a:lnTo>
                <a:lnTo>
                  <a:pt x="8695" y="1726"/>
                </a:lnTo>
                <a:lnTo>
                  <a:pt x="8826" y="1682"/>
                </a:lnTo>
                <a:lnTo>
                  <a:pt x="8888" y="1717"/>
                </a:lnTo>
                <a:lnTo>
                  <a:pt x="8995" y="1745"/>
                </a:lnTo>
                <a:lnTo>
                  <a:pt x="9107" y="1710"/>
                </a:lnTo>
                <a:lnTo>
                  <a:pt x="9143" y="1654"/>
                </a:lnTo>
                <a:lnTo>
                  <a:pt x="9185" y="1568"/>
                </a:lnTo>
                <a:lnTo>
                  <a:pt x="9304" y="1550"/>
                </a:lnTo>
                <a:lnTo>
                  <a:pt x="9374" y="1586"/>
                </a:lnTo>
                <a:lnTo>
                  <a:pt x="9432" y="1592"/>
                </a:lnTo>
                <a:lnTo>
                  <a:pt x="9463" y="1500"/>
                </a:lnTo>
                <a:lnTo>
                  <a:pt x="9548" y="1451"/>
                </a:lnTo>
                <a:lnTo>
                  <a:pt x="9703" y="1396"/>
                </a:lnTo>
                <a:lnTo>
                  <a:pt x="9820" y="1356"/>
                </a:lnTo>
                <a:lnTo>
                  <a:pt x="9897" y="1345"/>
                </a:lnTo>
                <a:lnTo>
                  <a:pt x="9901" y="1284"/>
                </a:lnTo>
                <a:lnTo>
                  <a:pt x="9792" y="1212"/>
                </a:lnTo>
                <a:lnTo>
                  <a:pt x="9927" y="1206"/>
                </a:lnTo>
                <a:lnTo>
                  <a:pt x="10044" y="1229"/>
                </a:lnTo>
                <a:lnTo>
                  <a:pt x="10153" y="1224"/>
                </a:lnTo>
                <a:lnTo>
                  <a:pt x="10213" y="1143"/>
                </a:lnTo>
                <a:lnTo>
                  <a:pt x="10129" y="1063"/>
                </a:lnTo>
                <a:lnTo>
                  <a:pt x="10189" y="1054"/>
                </a:lnTo>
                <a:lnTo>
                  <a:pt x="10295" y="1106"/>
                </a:lnTo>
                <a:lnTo>
                  <a:pt x="10396" y="1106"/>
                </a:lnTo>
                <a:lnTo>
                  <a:pt x="10452" y="1077"/>
                </a:lnTo>
                <a:lnTo>
                  <a:pt x="10539" y="1019"/>
                </a:lnTo>
                <a:lnTo>
                  <a:pt x="10545" y="1091"/>
                </a:lnTo>
                <a:lnTo>
                  <a:pt x="10514" y="1161"/>
                </a:lnTo>
                <a:lnTo>
                  <a:pt x="10590" y="1194"/>
                </a:lnTo>
                <a:lnTo>
                  <a:pt x="10623" y="1094"/>
                </a:lnTo>
                <a:lnTo>
                  <a:pt x="10705" y="1043"/>
                </a:lnTo>
                <a:lnTo>
                  <a:pt x="10724" y="959"/>
                </a:lnTo>
                <a:lnTo>
                  <a:pt x="10741" y="860"/>
                </a:lnTo>
                <a:lnTo>
                  <a:pt x="10745" y="748"/>
                </a:lnTo>
                <a:lnTo>
                  <a:pt x="10830" y="692"/>
                </a:lnTo>
                <a:lnTo>
                  <a:pt x="10923" y="669"/>
                </a:lnTo>
                <a:lnTo>
                  <a:pt x="11046" y="676"/>
                </a:lnTo>
                <a:lnTo>
                  <a:pt x="10996" y="718"/>
                </a:lnTo>
                <a:lnTo>
                  <a:pt x="10926" y="730"/>
                </a:lnTo>
                <a:lnTo>
                  <a:pt x="10809" y="796"/>
                </a:lnTo>
                <a:lnTo>
                  <a:pt x="10822" y="880"/>
                </a:lnTo>
                <a:lnTo>
                  <a:pt x="10780" y="1004"/>
                </a:lnTo>
                <a:lnTo>
                  <a:pt x="10773" y="1057"/>
                </a:lnTo>
                <a:lnTo>
                  <a:pt x="10726" y="1110"/>
                </a:lnTo>
                <a:lnTo>
                  <a:pt x="10695" y="1170"/>
                </a:lnTo>
                <a:lnTo>
                  <a:pt x="10854" y="1228"/>
                </a:lnTo>
                <a:lnTo>
                  <a:pt x="10934" y="1193"/>
                </a:lnTo>
                <a:lnTo>
                  <a:pt x="10996" y="1175"/>
                </a:lnTo>
                <a:lnTo>
                  <a:pt x="11055" y="1115"/>
                </a:lnTo>
                <a:lnTo>
                  <a:pt x="11171" y="1081"/>
                </a:lnTo>
                <a:lnTo>
                  <a:pt x="11235" y="1049"/>
                </a:lnTo>
                <a:lnTo>
                  <a:pt x="11245" y="988"/>
                </a:lnTo>
                <a:lnTo>
                  <a:pt x="11214" y="895"/>
                </a:lnTo>
                <a:lnTo>
                  <a:pt x="11309" y="918"/>
                </a:lnTo>
                <a:lnTo>
                  <a:pt x="11442" y="1015"/>
                </a:lnTo>
                <a:lnTo>
                  <a:pt x="11487" y="1063"/>
                </a:lnTo>
                <a:lnTo>
                  <a:pt x="11615" y="1114"/>
                </a:lnTo>
                <a:lnTo>
                  <a:pt x="11833" y="1289"/>
                </a:lnTo>
                <a:lnTo>
                  <a:pt x="11757" y="1340"/>
                </a:lnTo>
                <a:cubicBezTo>
                  <a:pt x="11734" y="1353"/>
                  <a:pt x="11710" y="1365"/>
                  <a:pt x="11686" y="1375"/>
                </a:cubicBezTo>
                <a:cubicBezTo>
                  <a:pt x="11643" y="1391"/>
                  <a:pt x="11600" y="1403"/>
                  <a:pt x="11555" y="1408"/>
                </a:cubicBezTo>
                <a:lnTo>
                  <a:pt x="11462" y="1448"/>
                </a:lnTo>
                <a:cubicBezTo>
                  <a:pt x="11416" y="1468"/>
                  <a:pt x="11368" y="1486"/>
                  <a:pt x="11320" y="1500"/>
                </a:cubicBezTo>
                <a:cubicBezTo>
                  <a:pt x="11300" y="1506"/>
                  <a:pt x="11281" y="1511"/>
                  <a:pt x="11261" y="1516"/>
                </a:cubicBezTo>
                <a:lnTo>
                  <a:pt x="11181" y="1507"/>
                </a:lnTo>
                <a:lnTo>
                  <a:pt x="11030" y="1507"/>
                </a:lnTo>
                <a:lnTo>
                  <a:pt x="10934" y="1503"/>
                </a:lnTo>
                <a:lnTo>
                  <a:pt x="10809" y="1515"/>
                </a:lnTo>
                <a:lnTo>
                  <a:pt x="10747" y="1614"/>
                </a:lnTo>
                <a:lnTo>
                  <a:pt x="10819" y="1631"/>
                </a:lnTo>
                <a:lnTo>
                  <a:pt x="10969" y="1619"/>
                </a:lnTo>
                <a:lnTo>
                  <a:pt x="11157" y="1625"/>
                </a:lnTo>
                <a:lnTo>
                  <a:pt x="11217" y="1614"/>
                </a:lnTo>
                <a:lnTo>
                  <a:pt x="11367" y="1614"/>
                </a:lnTo>
                <a:lnTo>
                  <a:pt x="11444" y="1637"/>
                </a:lnTo>
                <a:lnTo>
                  <a:pt x="11524" y="1637"/>
                </a:lnTo>
                <a:lnTo>
                  <a:pt x="11612" y="1580"/>
                </a:lnTo>
                <a:lnTo>
                  <a:pt x="11712" y="1523"/>
                </a:lnTo>
                <a:lnTo>
                  <a:pt x="11819" y="1471"/>
                </a:lnTo>
                <a:lnTo>
                  <a:pt x="11946" y="1465"/>
                </a:lnTo>
                <a:lnTo>
                  <a:pt x="12061" y="1443"/>
                </a:lnTo>
                <a:lnTo>
                  <a:pt x="12136" y="1357"/>
                </a:lnTo>
                <a:lnTo>
                  <a:pt x="12043" y="1285"/>
                </a:lnTo>
                <a:lnTo>
                  <a:pt x="11919" y="1210"/>
                </a:lnTo>
                <a:lnTo>
                  <a:pt x="11819" y="1205"/>
                </a:lnTo>
                <a:lnTo>
                  <a:pt x="11706" y="1174"/>
                </a:lnTo>
                <a:lnTo>
                  <a:pt x="11777" y="1143"/>
                </a:lnTo>
                <a:lnTo>
                  <a:pt x="11750" y="1051"/>
                </a:lnTo>
                <a:lnTo>
                  <a:pt x="11825" y="1016"/>
                </a:lnTo>
                <a:lnTo>
                  <a:pt x="11846" y="1077"/>
                </a:lnTo>
                <a:lnTo>
                  <a:pt x="11928" y="1117"/>
                </a:lnTo>
                <a:lnTo>
                  <a:pt x="12159" y="1117"/>
                </a:lnTo>
                <a:lnTo>
                  <a:pt x="12136" y="1175"/>
                </a:lnTo>
                <a:lnTo>
                  <a:pt x="12345" y="1232"/>
                </a:lnTo>
                <a:lnTo>
                  <a:pt x="12516" y="1260"/>
                </a:lnTo>
                <a:lnTo>
                  <a:pt x="12410" y="1269"/>
                </a:lnTo>
                <a:lnTo>
                  <a:pt x="12377" y="1343"/>
                </a:lnTo>
                <a:lnTo>
                  <a:pt x="12484" y="1372"/>
                </a:lnTo>
                <a:lnTo>
                  <a:pt x="12555" y="1355"/>
                </a:lnTo>
                <a:lnTo>
                  <a:pt x="12565" y="1284"/>
                </a:lnTo>
                <a:lnTo>
                  <a:pt x="12747" y="1256"/>
                </a:lnTo>
                <a:lnTo>
                  <a:pt x="12841" y="1250"/>
                </a:lnTo>
                <a:lnTo>
                  <a:pt x="12901" y="1278"/>
                </a:lnTo>
                <a:lnTo>
                  <a:pt x="12864" y="1328"/>
                </a:lnTo>
                <a:lnTo>
                  <a:pt x="12746" y="1364"/>
                </a:lnTo>
                <a:lnTo>
                  <a:pt x="12797" y="1425"/>
                </a:lnTo>
                <a:lnTo>
                  <a:pt x="12864" y="1482"/>
                </a:lnTo>
                <a:lnTo>
                  <a:pt x="12914" y="1448"/>
                </a:lnTo>
                <a:lnTo>
                  <a:pt x="13008" y="1431"/>
                </a:lnTo>
                <a:lnTo>
                  <a:pt x="13050" y="1368"/>
                </a:lnTo>
                <a:lnTo>
                  <a:pt x="13121" y="1351"/>
                </a:lnTo>
                <a:lnTo>
                  <a:pt x="13164" y="1395"/>
                </a:lnTo>
                <a:lnTo>
                  <a:pt x="13267" y="1387"/>
                </a:lnTo>
                <a:lnTo>
                  <a:pt x="13470" y="1475"/>
                </a:lnTo>
                <a:lnTo>
                  <a:pt x="13581" y="1528"/>
                </a:lnTo>
                <a:lnTo>
                  <a:pt x="13644" y="1571"/>
                </a:lnTo>
                <a:lnTo>
                  <a:pt x="13707" y="1588"/>
                </a:lnTo>
                <a:lnTo>
                  <a:pt x="13776" y="1583"/>
                </a:lnTo>
                <a:lnTo>
                  <a:pt x="13849" y="1548"/>
                </a:lnTo>
                <a:lnTo>
                  <a:pt x="13889" y="1674"/>
                </a:lnTo>
                <a:lnTo>
                  <a:pt x="13754" y="1658"/>
                </a:lnTo>
                <a:lnTo>
                  <a:pt x="13712" y="1733"/>
                </a:lnTo>
                <a:lnTo>
                  <a:pt x="13587" y="1707"/>
                </a:lnTo>
                <a:lnTo>
                  <a:pt x="13509" y="1604"/>
                </a:lnTo>
                <a:lnTo>
                  <a:pt x="13433" y="1532"/>
                </a:lnTo>
                <a:lnTo>
                  <a:pt x="13378" y="1440"/>
                </a:lnTo>
                <a:lnTo>
                  <a:pt x="13225" y="1451"/>
                </a:lnTo>
                <a:lnTo>
                  <a:pt x="13129" y="1479"/>
                </a:lnTo>
                <a:lnTo>
                  <a:pt x="13141" y="1552"/>
                </a:lnTo>
                <a:lnTo>
                  <a:pt x="13195" y="1653"/>
                </a:lnTo>
                <a:lnTo>
                  <a:pt x="13228" y="1725"/>
                </a:lnTo>
                <a:lnTo>
                  <a:pt x="13280" y="1806"/>
                </a:lnTo>
                <a:lnTo>
                  <a:pt x="13280" y="1882"/>
                </a:lnTo>
                <a:lnTo>
                  <a:pt x="13349" y="1898"/>
                </a:lnTo>
                <a:lnTo>
                  <a:pt x="13351" y="1980"/>
                </a:lnTo>
                <a:lnTo>
                  <a:pt x="13274" y="2009"/>
                </a:lnTo>
                <a:lnTo>
                  <a:pt x="13302" y="2116"/>
                </a:lnTo>
                <a:lnTo>
                  <a:pt x="13367" y="2160"/>
                </a:lnTo>
                <a:lnTo>
                  <a:pt x="13406" y="2245"/>
                </a:lnTo>
                <a:lnTo>
                  <a:pt x="13448" y="2311"/>
                </a:lnTo>
                <a:lnTo>
                  <a:pt x="13605" y="2329"/>
                </a:lnTo>
                <a:lnTo>
                  <a:pt x="13626" y="2378"/>
                </a:lnTo>
                <a:lnTo>
                  <a:pt x="13716" y="2434"/>
                </a:lnTo>
                <a:lnTo>
                  <a:pt x="13858" y="2509"/>
                </a:lnTo>
                <a:lnTo>
                  <a:pt x="13978" y="2589"/>
                </a:lnTo>
                <a:lnTo>
                  <a:pt x="14085" y="2640"/>
                </a:lnTo>
                <a:lnTo>
                  <a:pt x="14196" y="2686"/>
                </a:lnTo>
                <a:lnTo>
                  <a:pt x="14385" y="2735"/>
                </a:lnTo>
                <a:lnTo>
                  <a:pt x="14340" y="2658"/>
                </a:lnTo>
                <a:lnTo>
                  <a:pt x="14480" y="2708"/>
                </a:lnTo>
                <a:lnTo>
                  <a:pt x="14693" y="2827"/>
                </a:lnTo>
                <a:lnTo>
                  <a:pt x="15071" y="2950"/>
                </a:lnTo>
                <a:lnTo>
                  <a:pt x="15184" y="3053"/>
                </a:lnTo>
                <a:lnTo>
                  <a:pt x="15252" y="3112"/>
                </a:lnTo>
                <a:lnTo>
                  <a:pt x="15319" y="3208"/>
                </a:lnTo>
                <a:lnTo>
                  <a:pt x="15419" y="3260"/>
                </a:lnTo>
                <a:cubicBezTo>
                  <a:pt x="15459" y="3288"/>
                  <a:pt x="15499" y="3314"/>
                  <a:pt x="15540" y="3339"/>
                </a:cubicBezTo>
                <a:cubicBezTo>
                  <a:pt x="15589" y="3369"/>
                  <a:pt x="15639" y="3399"/>
                  <a:pt x="15693" y="3419"/>
                </a:cubicBezTo>
                <a:cubicBezTo>
                  <a:pt x="15721" y="3430"/>
                  <a:pt x="15749" y="3438"/>
                  <a:pt x="15779" y="3443"/>
                </a:cubicBezTo>
                <a:cubicBezTo>
                  <a:pt x="15814" y="3451"/>
                  <a:pt x="15848" y="3459"/>
                  <a:pt x="15882" y="3466"/>
                </a:cubicBezTo>
                <a:cubicBezTo>
                  <a:pt x="15934" y="3477"/>
                  <a:pt x="15986" y="3488"/>
                  <a:pt x="16038" y="3499"/>
                </a:cubicBezTo>
                <a:lnTo>
                  <a:pt x="16174" y="3511"/>
                </a:lnTo>
                <a:lnTo>
                  <a:pt x="16267" y="3471"/>
                </a:lnTo>
                <a:lnTo>
                  <a:pt x="16286" y="3409"/>
                </a:lnTo>
                <a:lnTo>
                  <a:pt x="16267" y="3352"/>
                </a:lnTo>
                <a:lnTo>
                  <a:pt x="16185" y="3296"/>
                </a:lnTo>
                <a:lnTo>
                  <a:pt x="16135" y="3263"/>
                </a:lnTo>
                <a:cubicBezTo>
                  <a:pt x="16068" y="3293"/>
                  <a:pt x="15996" y="3234"/>
                  <a:pt x="16016" y="3165"/>
                </a:cubicBezTo>
                <a:cubicBezTo>
                  <a:pt x="16023" y="3142"/>
                  <a:pt x="16043" y="3123"/>
                  <a:pt x="16067" y="3117"/>
                </a:cubicBezTo>
                <a:lnTo>
                  <a:pt x="16127" y="3096"/>
                </a:lnTo>
                <a:lnTo>
                  <a:pt x="16277" y="3112"/>
                </a:lnTo>
                <a:lnTo>
                  <a:pt x="16487" y="3137"/>
                </a:lnTo>
                <a:lnTo>
                  <a:pt x="16500" y="3050"/>
                </a:lnTo>
                <a:lnTo>
                  <a:pt x="16465" y="2984"/>
                </a:lnTo>
                <a:lnTo>
                  <a:pt x="16382" y="2957"/>
                </a:lnTo>
                <a:lnTo>
                  <a:pt x="16291" y="2881"/>
                </a:lnTo>
                <a:lnTo>
                  <a:pt x="16234" y="2854"/>
                </a:lnTo>
                <a:lnTo>
                  <a:pt x="16167" y="2787"/>
                </a:lnTo>
                <a:lnTo>
                  <a:pt x="16084" y="2718"/>
                </a:lnTo>
                <a:lnTo>
                  <a:pt x="15999" y="2707"/>
                </a:lnTo>
                <a:lnTo>
                  <a:pt x="15924" y="2718"/>
                </a:lnTo>
                <a:lnTo>
                  <a:pt x="15797" y="2730"/>
                </a:lnTo>
                <a:lnTo>
                  <a:pt x="15718" y="2654"/>
                </a:lnTo>
                <a:lnTo>
                  <a:pt x="15676" y="2573"/>
                </a:lnTo>
                <a:lnTo>
                  <a:pt x="15625" y="2512"/>
                </a:lnTo>
                <a:lnTo>
                  <a:pt x="15454" y="2512"/>
                </a:lnTo>
                <a:lnTo>
                  <a:pt x="15437" y="2430"/>
                </a:lnTo>
                <a:lnTo>
                  <a:pt x="15359" y="2441"/>
                </a:lnTo>
                <a:lnTo>
                  <a:pt x="15342" y="2493"/>
                </a:lnTo>
                <a:lnTo>
                  <a:pt x="15411" y="2559"/>
                </a:lnTo>
                <a:lnTo>
                  <a:pt x="15387" y="2628"/>
                </a:lnTo>
                <a:lnTo>
                  <a:pt x="15287" y="2599"/>
                </a:lnTo>
                <a:lnTo>
                  <a:pt x="15183" y="2539"/>
                </a:lnTo>
                <a:lnTo>
                  <a:pt x="15055" y="2494"/>
                </a:lnTo>
                <a:lnTo>
                  <a:pt x="14993" y="2437"/>
                </a:lnTo>
                <a:lnTo>
                  <a:pt x="14865" y="2404"/>
                </a:lnTo>
                <a:lnTo>
                  <a:pt x="14733" y="2397"/>
                </a:lnTo>
                <a:lnTo>
                  <a:pt x="14605" y="2333"/>
                </a:lnTo>
                <a:lnTo>
                  <a:pt x="14509" y="2283"/>
                </a:lnTo>
                <a:lnTo>
                  <a:pt x="14417" y="2254"/>
                </a:lnTo>
                <a:lnTo>
                  <a:pt x="14347" y="2143"/>
                </a:lnTo>
                <a:lnTo>
                  <a:pt x="14461" y="2143"/>
                </a:lnTo>
                <a:cubicBezTo>
                  <a:pt x="14516" y="2180"/>
                  <a:pt x="14578" y="2208"/>
                  <a:pt x="14643" y="2225"/>
                </a:cubicBezTo>
                <a:cubicBezTo>
                  <a:pt x="14676" y="2233"/>
                  <a:pt x="14709" y="2239"/>
                  <a:pt x="14743" y="2242"/>
                </a:cubicBezTo>
                <a:lnTo>
                  <a:pt x="14838" y="2310"/>
                </a:lnTo>
                <a:lnTo>
                  <a:pt x="14928" y="2366"/>
                </a:lnTo>
                <a:lnTo>
                  <a:pt x="15020" y="2384"/>
                </a:lnTo>
                <a:lnTo>
                  <a:pt x="15170" y="2377"/>
                </a:lnTo>
                <a:lnTo>
                  <a:pt x="15242" y="2404"/>
                </a:lnTo>
                <a:lnTo>
                  <a:pt x="15348" y="2307"/>
                </a:lnTo>
                <a:lnTo>
                  <a:pt x="15281" y="2250"/>
                </a:lnTo>
                <a:lnTo>
                  <a:pt x="15004" y="2045"/>
                </a:lnTo>
                <a:lnTo>
                  <a:pt x="14874" y="1985"/>
                </a:lnTo>
                <a:lnTo>
                  <a:pt x="14885" y="1908"/>
                </a:lnTo>
                <a:cubicBezTo>
                  <a:pt x="14953" y="1927"/>
                  <a:pt x="15016" y="1959"/>
                  <a:pt x="15070" y="2003"/>
                </a:cubicBezTo>
                <a:cubicBezTo>
                  <a:pt x="15110" y="2035"/>
                  <a:pt x="15145" y="2073"/>
                  <a:pt x="15183" y="2107"/>
                </a:cubicBezTo>
                <a:cubicBezTo>
                  <a:pt x="15212" y="2133"/>
                  <a:pt x="15243" y="2158"/>
                  <a:pt x="15276" y="2180"/>
                </a:cubicBezTo>
                <a:lnTo>
                  <a:pt x="15366" y="2215"/>
                </a:lnTo>
                <a:lnTo>
                  <a:pt x="15412" y="2307"/>
                </a:lnTo>
                <a:lnTo>
                  <a:pt x="15544" y="2372"/>
                </a:lnTo>
                <a:lnTo>
                  <a:pt x="15614" y="2372"/>
                </a:lnTo>
                <a:lnTo>
                  <a:pt x="15786" y="2417"/>
                </a:lnTo>
                <a:lnTo>
                  <a:pt x="15929" y="2462"/>
                </a:lnTo>
                <a:lnTo>
                  <a:pt x="16039" y="2485"/>
                </a:lnTo>
                <a:lnTo>
                  <a:pt x="16158" y="2513"/>
                </a:lnTo>
                <a:lnTo>
                  <a:pt x="16265" y="2593"/>
                </a:lnTo>
                <a:lnTo>
                  <a:pt x="16270" y="2674"/>
                </a:lnTo>
                <a:lnTo>
                  <a:pt x="16270" y="2730"/>
                </a:lnTo>
                <a:lnTo>
                  <a:pt x="16377" y="2810"/>
                </a:lnTo>
                <a:lnTo>
                  <a:pt x="16484" y="2873"/>
                </a:lnTo>
                <a:lnTo>
                  <a:pt x="16539" y="2970"/>
                </a:lnTo>
                <a:lnTo>
                  <a:pt x="16585" y="3030"/>
                </a:lnTo>
                <a:lnTo>
                  <a:pt x="16562" y="3111"/>
                </a:lnTo>
                <a:lnTo>
                  <a:pt x="16532" y="3173"/>
                </a:lnTo>
                <a:lnTo>
                  <a:pt x="16498" y="3250"/>
                </a:lnTo>
                <a:lnTo>
                  <a:pt x="16409" y="3204"/>
                </a:lnTo>
                <a:lnTo>
                  <a:pt x="16356" y="3145"/>
                </a:lnTo>
                <a:lnTo>
                  <a:pt x="16252" y="3177"/>
                </a:lnTo>
                <a:cubicBezTo>
                  <a:pt x="16293" y="3217"/>
                  <a:pt x="16329" y="3260"/>
                  <a:pt x="16361" y="3307"/>
                </a:cubicBezTo>
                <a:cubicBezTo>
                  <a:pt x="16382" y="3339"/>
                  <a:pt x="16401" y="3373"/>
                  <a:pt x="16418" y="3409"/>
                </a:cubicBezTo>
                <a:lnTo>
                  <a:pt x="16564" y="3451"/>
                </a:lnTo>
                <a:lnTo>
                  <a:pt x="16681" y="3471"/>
                </a:lnTo>
                <a:lnTo>
                  <a:pt x="16852" y="3529"/>
                </a:lnTo>
                <a:lnTo>
                  <a:pt x="16941" y="3574"/>
                </a:lnTo>
                <a:lnTo>
                  <a:pt x="16994" y="3654"/>
                </a:lnTo>
                <a:lnTo>
                  <a:pt x="17084" y="3772"/>
                </a:lnTo>
                <a:lnTo>
                  <a:pt x="17117" y="3813"/>
                </a:lnTo>
                <a:lnTo>
                  <a:pt x="17128" y="3903"/>
                </a:lnTo>
                <a:lnTo>
                  <a:pt x="17212" y="3943"/>
                </a:lnTo>
                <a:lnTo>
                  <a:pt x="17401" y="4112"/>
                </a:lnTo>
                <a:lnTo>
                  <a:pt x="17571" y="4292"/>
                </a:lnTo>
                <a:lnTo>
                  <a:pt x="17472" y="4250"/>
                </a:lnTo>
                <a:lnTo>
                  <a:pt x="17387" y="4222"/>
                </a:lnTo>
                <a:lnTo>
                  <a:pt x="17322" y="4142"/>
                </a:lnTo>
                <a:lnTo>
                  <a:pt x="17230" y="4186"/>
                </a:lnTo>
                <a:lnTo>
                  <a:pt x="17230" y="4254"/>
                </a:lnTo>
                <a:lnTo>
                  <a:pt x="17176" y="4283"/>
                </a:lnTo>
                <a:lnTo>
                  <a:pt x="17058" y="4250"/>
                </a:lnTo>
                <a:lnTo>
                  <a:pt x="16952" y="4238"/>
                </a:lnTo>
                <a:lnTo>
                  <a:pt x="16789" y="4288"/>
                </a:lnTo>
                <a:lnTo>
                  <a:pt x="16696" y="4250"/>
                </a:lnTo>
                <a:lnTo>
                  <a:pt x="16593" y="4116"/>
                </a:lnTo>
                <a:lnTo>
                  <a:pt x="16515" y="4102"/>
                </a:lnTo>
                <a:lnTo>
                  <a:pt x="16551" y="4182"/>
                </a:lnTo>
                <a:lnTo>
                  <a:pt x="16510" y="4250"/>
                </a:lnTo>
                <a:lnTo>
                  <a:pt x="16452" y="4201"/>
                </a:lnTo>
                <a:lnTo>
                  <a:pt x="16312" y="4026"/>
                </a:lnTo>
                <a:lnTo>
                  <a:pt x="16222" y="4086"/>
                </a:lnTo>
                <a:lnTo>
                  <a:pt x="16302" y="4141"/>
                </a:lnTo>
                <a:cubicBezTo>
                  <a:pt x="16314" y="4155"/>
                  <a:pt x="16326" y="4169"/>
                  <a:pt x="16337" y="4184"/>
                </a:cubicBezTo>
                <a:cubicBezTo>
                  <a:pt x="16349" y="4198"/>
                  <a:pt x="16360" y="4213"/>
                  <a:pt x="16372" y="4228"/>
                </a:cubicBezTo>
                <a:lnTo>
                  <a:pt x="16372" y="4296"/>
                </a:lnTo>
                <a:lnTo>
                  <a:pt x="16420" y="4320"/>
                </a:lnTo>
                <a:lnTo>
                  <a:pt x="16551" y="4430"/>
                </a:lnTo>
                <a:lnTo>
                  <a:pt x="16427" y="4418"/>
                </a:lnTo>
                <a:lnTo>
                  <a:pt x="16427" y="4498"/>
                </a:lnTo>
                <a:lnTo>
                  <a:pt x="16521" y="4581"/>
                </a:lnTo>
                <a:lnTo>
                  <a:pt x="16639" y="4667"/>
                </a:lnTo>
                <a:lnTo>
                  <a:pt x="16735" y="4683"/>
                </a:lnTo>
                <a:cubicBezTo>
                  <a:pt x="16717" y="4664"/>
                  <a:pt x="16699" y="4645"/>
                  <a:pt x="16681" y="4626"/>
                </a:cubicBezTo>
                <a:cubicBezTo>
                  <a:pt x="16663" y="4607"/>
                  <a:pt x="16644" y="4588"/>
                  <a:pt x="16626" y="4569"/>
                </a:cubicBezTo>
                <a:lnTo>
                  <a:pt x="16781" y="4649"/>
                </a:lnTo>
                <a:lnTo>
                  <a:pt x="16853" y="4618"/>
                </a:lnTo>
                <a:lnTo>
                  <a:pt x="16941" y="4702"/>
                </a:lnTo>
                <a:lnTo>
                  <a:pt x="16941" y="4765"/>
                </a:lnTo>
                <a:lnTo>
                  <a:pt x="16988" y="4851"/>
                </a:lnTo>
                <a:lnTo>
                  <a:pt x="17056" y="4936"/>
                </a:lnTo>
                <a:lnTo>
                  <a:pt x="17127" y="4994"/>
                </a:lnTo>
                <a:lnTo>
                  <a:pt x="17158" y="5048"/>
                </a:lnTo>
                <a:lnTo>
                  <a:pt x="17215" y="5165"/>
                </a:lnTo>
                <a:lnTo>
                  <a:pt x="17320" y="5194"/>
                </a:lnTo>
                <a:lnTo>
                  <a:pt x="17372" y="5209"/>
                </a:lnTo>
                <a:lnTo>
                  <a:pt x="17437" y="5289"/>
                </a:lnTo>
                <a:lnTo>
                  <a:pt x="17507" y="5364"/>
                </a:lnTo>
                <a:lnTo>
                  <a:pt x="17597" y="5392"/>
                </a:lnTo>
                <a:lnTo>
                  <a:pt x="17628" y="5325"/>
                </a:lnTo>
                <a:lnTo>
                  <a:pt x="17615" y="5239"/>
                </a:lnTo>
                <a:lnTo>
                  <a:pt x="17599" y="5171"/>
                </a:lnTo>
                <a:lnTo>
                  <a:pt x="17556" y="5087"/>
                </a:lnTo>
                <a:lnTo>
                  <a:pt x="17505" y="5010"/>
                </a:lnTo>
                <a:lnTo>
                  <a:pt x="17409" y="4885"/>
                </a:lnTo>
                <a:lnTo>
                  <a:pt x="17302" y="4785"/>
                </a:lnTo>
                <a:lnTo>
                  <a:pt x="17109" y="4700"/>
                </a:lnTo>
                <a:lnTo>
                  <a:pt x="17030" y="4629"/>
                </a:lnTo>
                <a:lnTo>
                  <a:pt x="17106" y="4621"/>
                </a:lnTo>
                <a:lnTo>
                  <a:pt x="17027" y="4519"/>
                </a:lnTo>
                <a:cubicBezTo>
                  <a:pt x="17045" y="4521"/>
                  <a:pt x="17064" y="4523"/>
                  <a:pt x="17083" y="4524"/>
                </a:cubicBezTo>
                <a:cubicBezTo>
                  <a:pt x="17101" y="4526"/>
                  <a:pt x="17120" y="4528"/>
                  <a:pt x="17138" y="4530"/>
                </a:cubicBezTo>
                <a:lnTo>
                  <a:pt x="17244" y="4631"/>
                </a:lnTo>
                <a:lnTo>
                  <a:pt x="17354" y="4700"/>
                </a:lnTo>
                <a:lnTo>
                  <a:pt x="17437" y="4752"/>
                </a:lnTo>
                <a:lnTo>
                  <a:pt x="17464" y="4810"/>
                </a:lnTo>
                <a:lnTo>
                  <a:pt x="17575" y="4845"/>
                </a:lnTo>
                <a:cubicBezTo>
                  <a:pt x="17580" y="4850"/>
                  <a:pt x="17585" y="4855"/>
                  <a:pt x="17590" y="4859"/>
                </a:cubicBezTo>
                <a:cubicBezTo>
                  <a:pt x="17594" y="4864"/>
                  <a:pt x="17599" y="4869"/>
                  <a:pt x="17604" y="4873"/>
                </a:cubicBezTo>
                <a:cubicBezTo>
                  <a:pt x="17609" y="4878"/>
                  <a:pt x="17614" y="4883"/>
                  <a:pt x="17619" y="4887"/>
                </a:cubicBezTo>
                <a:cubicBezTo>
                  <a:pt x="17624" y="4892"/>
                  <a:pt x="17629" y="4897"/>
                  <a:pt x="17633" y="4901"/>
                </a:cubicBezTo>
                <a:lnTo>
                  <a:pt x="17674" y="4956"/>
                </a:lnTo>
                <a:lnTo>
                  <a:pt x="17820" y="5100"/>
                </a:lnTo>
                <a:lnTo>
                  <a:pt x="17838" y="5027"/>
                </a:lnTo>
                <a:lnTo>
                  <a:pt x="17761" y="4888"/>
                </a:lnTo>
                <a:lnTo>
                  <a:pt x="17710" y="4737"/>
                </a:lnTo>
                <a:lnTo>
                  <a:pt x="17675" y="4606"/>
                </a:lnTo>
                <a:lnTo>
                  <a:pt x="17657" y="4532"/>
                </a:lnTo>
                <a:lnTo>
                  <a:pt x="17603" y="4436"/>
                </a:lnTo>
                <a:lnTo>
                  <a:pt x="17568" y="4351"/>
                </a:lnTo>
                <a:lnTo>
                  <a:pt x="17657" y="4408"/>
                </a:lnTo>
                <a:lnTo>
                  <a:pt x="17711" y="4512"/>
                </a:lnTo>
                <a:lnTo>
                  <a:pt x="17789" y="4638"/>
                </a:lnTo>
                <a:lnTo>
                  <a:pt x="17788" y="4710"/>
                </a:lnTo>
                <a:lnTo>
                  <a:pt x="17845" y="4768"/>
                </a:lnTo>
                <a:lnTo>
                  <a:pt x="17949" y="4814"/>
                </a:lnTo>
                <a:lnTo>
                  <a:pt x="17983" y="4859"/>
                </a:lnTo>
                <a:lnTo>
                  <a:pt x="18023" y="4972"/>
                </a:lnTo>
                <a:lnTo>
                  <a:pt x="18053" y="5075"/>
                </a:lnTo>
                <a:lnTo>
                  <a:pt x="18095" y="5155"/>
                </a:lnTo>
                <a:lnTo>
                  <a:pt x="18181" y="5150"/>
                </a:lnTo>
                <a:lnTo>
                  <a:pt x="18222" y="5030"/>
                </a:lnTo>
                <a:lnTo>
                  <a:pt x="18279" y="5012"/>
                </a:lnTo>
                <a:lnTo>
                  <a:pt x="18369" y="5012"/>
                </a:lnTo>
                <a:lnTo>
                  <a:pt x="18461" y="5040"/>
                </a:lnTo>
                <a:lnTo>
                  <a:pt x="18595" y="5199"/>
                </a:lnTo>
                <a:lnTo>
                  <a:pt x="18720" y="5308"/>
                </a:lnTo>
                <a:lnTo>
                  <a:pt x="18773" y="5439"/>
                </a:lnTo>
                <a:lnTo>
                  <a:pt x="18774" y="5667"/>
                </a:lnTo>
                <a:lnTo>
                  <a:pt x="18739" y="5855"/>
                </a:lnTo>
                <a:lnTo>
                  <a:pt x="18739" y="5958"/>
                </a:lnTo>
                <a:lnTo>
                  <a:pt x="18787" y="6061"/>
                </a:lnTo>
                <a:lnTo>
                  <a:pt x="18849" y="6162"/>
                </a:lnTo>
                <a:lnTo>
                  <a:pt x="18966" y="6208"/>
                </a:lnTo>
                <a:cubicBezTo>
                  <a:pt x="18998" y="6228"/>
                  <a:pt x="19028" y="6250"/>
                  <a:pt x="19056" y="6275"/>
                </a:cubicBezTo>
                <a:cubicBezTo>
                  <a:pt x="19081" y="6296"/>
                  <a:pt x="19106" y="6321"/>
                  <a:pt x="19127" y="6345"/>
                </a:cubicBezTo>
                <a:cubicBezTo>
                  <a:pt x="19144" y="6362"/>
                  <a:pt x="19160" y="6379"/>
                  <a:pt x="19177" y="6397"/>
                </a:cubicBezTo>
                <a:cubicBezTo>
                  <a:pt x="19193" y="6414"/>
                  <a:pt x="19209" y="6432"/>
                  <a:pt x="19225" y="6450"/>
                </a:cubicBezTo>
                <a:cubicBezTo>
                  <a:pt x="19237" y="6464"/>
                  <a:pt x="19248" y="6478"/>
                  <a:pt x="19260" y="6492"/>
                </a:cubicBezTo>
                <a:cubicBezTo>
                  <a:pt x="19271" y="6506"/>
                  <a:pt x="19283" y="6520"/>
                  <a:pt x="19294" y="6534"/>
                </a:cubicBezTo>
                <a:cubicBezTo>
                  <a:pt x="19309" y="6573"/>
                  <a:pt x="19335" y="6607"/>
                  <a:pt x="19369" y="6632"/>
                </a:cubicBezTo>
                <a:cubicBezTo>
                  <a:pt x="19389" y="6647"/>
                  <a:pt x="19412" y="6658"/>
                  <a:pt x="19436" y="6665"/>
                </a:cubicBezTo>
                <a:lnTo>
                  <a:pt x="19497" y="6660"/>
                </a:lnTo>
                <a:lnTo>
                  <a:pt x="19572" y="6763"/>
                </a:lnTo>
                <a:cubicBezTo>
                  <a:pt x="19574" y="6756"/>
                  <a:pt x="19575" y="6750"/>
                  <a:pt x="19576" y="6743"/>
                </a:cubicBezTo>
                <a:cubicBezTo>
                  <a:pt x="19576" y="6736"/>
                  <a:pt x="19577" y="6730"/>
                  <a:pt x="19578" y="6723"/>
                </a:cubicBezTo>
                <a:cubicBezTo>
                  <a:pt x="19579" y="6716"/>
                  <a:pt x="19579" y="6710"/>
                  <a:pt x="19580" y="6703"/>
                </a:cubicBezTo>
                <a:cubicBezTo>
                  <a:pt x="19581" y="6697"/>
                  <a:pt x="19581" y="6690"/>
                  <a:pt x="19582" y="6684"/>
                </a:cubicBezTo>
                <a:lnTo>
                  <a:pt x="19611" y="6526"/>
                </a:lnTo>
                <a:lnTo>
                  <a:pt x="19689" y="6564"/>
                </a:lnTo>
                <a:lnTo>
                  <a:pt x="19681" y="6421"/>
                </a:lnTo>
                <a:lnTo>
                  <a:pt x="19648" y="6317"/>
                </a:lnTo>
                <a:lnTo>
                  <a:pt x="19618" y="6222"/>
                </a:lnTo>
                <a:lnTo>
                  <a:pt x="19600" y="6117"/>
                </a:lnTo>
                <a:lnTo>
                  <a:pt x="19570" y="6056"/>
                </a:lnTo>
                <a:lnTo>
                  <a:pt x="19559" y="5977"/>
                </a:lnTo>
                <a:lnTo>
                  <a:pt x="19475" y="5869"/>
                </a:lnTo>
                <a:lnTo>
                  <a:pt x="19380" y="5754"/>
                </a:lnTo>
                <a:lnTo>
                  <a:pt x="19321" y="5638"/>
                </a:lnTo>
                <a:lnTo>
                  <a:pt x="19261" y="5500"/>
                </a:lnTo>
                <a:lnTo>
                  <a:pt x="19168" y="5500"/>
                </a:lnTo>
                <a:lnTo>
                  <a:pt x="19084" y="5372"/>
                </a:lnTo>
                <a:lnTo>
                  <a:pt x="19022" y="5261"/>
                </a:lnTo>
                <a:lnTo>
                  <a:pt x="19098" y="5227"/>
                </a:lnTo>
                <a:lnTo>
                  <a:pt x="19102" y="5112"/>
                </a:lnTo>
                <a:lnTo>
                  <a:pt x="19108" y="4987"/>
                </a:lnTo>
                <a:lnTo>
                  <a:pt x="19009" y="4923"/>
                </a:lnTo>
                <a:lnTo>
                  <a:pt x="19051" y="5066"/>
                </a:lnTo>
                <a:lnTo>
                  <a:pt x="19022" y="5187"/>
                </a:lnTo>
                <a:lnTo>
                  <a:pt x="18933" y="5110"/>
                </a:lnTo>
                <a:lnTo>
                  <a:pt x="18877" y="4935"/>
                </a:lnTo>
                <a:lnTo>
                  <a:pt x="18788" y="4842"/>
                </a:lnTo>
                <a:lnTo>
                  <a:pt x="18710" y="4769"/>
                </a:lnTo>
                <a:lnTo>
                  <a:pt x="18604" y="4693"/>
                </a:lnTo>
                <a:lnTo>
                  <a:pt x="18586" y="4540"/>
                </a:lnTo>
                <a:lnTo>
                  <a:pt x="18511" y="4430"/>
                </a:lnTo>
                <a:lnTo>
                  <a:pt x="18411" y="4305"/>
                </a:lnTo>
                <a:lnTo>
                  <a:pt x="18289" y="4146"/>
                </a:lnTo>
                <a:lnTo>
                  <a:pt x="18194" y="4030"/>
                </a:lnTo>
                <a:lnTo>
                  <a:pt x="18343" y="4009"/>
                </a:lnTo>
                <a:cubicBezTo>
                  <a:pt x="18379" y="4046"/>
                  <a:pt x="18413" y="4085"/>
                  <a:pt x="18443" y="4128"/>
                </a:cubicBezTo>
                <a:cubicBezTo>
                  <a:pt x="18474" y="4171"/>
                  <a:pt x="18501" y="4216"/>
                  <a:pt x="18524" y="4264"/>
                </a:cubicBezTo>
                <a:lnTo>
                  <a:pt x="18589" y="4304"/>
                </a:lnTo>
                <a:cubicBezTo>
                  <a:pt x="18595" y="4362"/>
                  <a:pt x="18637" y="4411"/>
                  <a:pt x="18695" y="4430"/>
                </a:cubicBezTo>
                <a:cubicBezTo>
                  <a:pt x="18736" y="4443"/>
                  <a:pt x="18781" y="4439"/>
                  <a:pt x="18819" y="4419"/>
                </a:cubicBezTo>
                <a:lnTo>
                  <a:pt x="18956" y="4618"/>
                </a:lnTo>
                <a:lnTo>
                  <a:pt x="19177" y="4905"/>
                </a:lnTo>
                <a:lnTo>
                  <a:pt x="19401" y="5199"/>
                </a:lnTo>
                <a:lnTo>
                  <a:pt x="19575" y="5603"/>
                </a:lnTo>
                <a:lnTo>
                  <a:pt x="19705" y="6087"/>
                </a:lnTo>
                <a:lnTo>
                  <a:pt x="19759" y="6415"/>
                </a:lnTo>
                <a:lnTo>
                  <a:pt x="19741" y="6540"/>
                </a:lnTo>
                <a:lnTo>
                  <a:pt x="19867" y="6764"/>
                </a:lnTo>
                <a:lnTo>
                  <a:pt x="20008" y="7029"/>
                </a:lnTo>
                <a:lnTo>
                  <a:pt x="20043" y="7114"/>
                </a:lnTo>
                <a:lnTo>
                  <a:pt x="20070" y="7237"/>
                </a:lnTo>
                <a:lnTo>
                  <a:pt x="20101" y="7402"/>
                </a:lnTo>
                <a:lnTo>
                  <a:pt x="20239" y="7634"/>
                </a:lnTo>
                <a:lnTo>
                  <a:pt x="20383" y="7756"/>
                </a:lnTo>
                <a:lnTo>
                  <a:pt x="20470" y="7999"/>
                </a:lnTo>
                <a:lnTo>
                  <a:pt x="20529" y="8190"/>
                </a:lnTo>
                <a:lnTo>
                  <a:pt x="20517" y="8317"/>
                </a:lnTo>
                <a:lnTo>
                  <a:pt x="20556" y="8429"/>
                </a:lnTo>
                <a:lnTo>
                  <a:pt x="20589" y="8586"/>
                </a:lnTo>
                <a:lnTo>
                  <a:pt x="20663" y="8838"/>
                </a:lnTo>
                <a:lnTo>
                  <a:pt x="20838" y="9251"/>
                </a:lnTo>
                <a:lnTo>
                  <a:pt x="20891" y="9461"/>
                </a:lnTo>
                <a:cubicBezTo>
                  <a:pt x="20895" y="9489"/>
                  <a:pt x="20898" y="9517"/>
                  <a:pt x="20899" y="9545"/>
                </a:cubicBezTo>
                <a:cubicBezTo>
                  <a:pt x="20901" y="9573"/>
                  <a:pt x="20902" y="9601"/>
                  <a:pt x="20902" y="9629"/>
                </a:cubicBezTo>
                <a:cubicBezTo>
                  <a:pt x="20903" y="9649"/>
                  <a:pt x="20902" y="9668"/>
                  <a:pt x="20904" y="9688"/>
                </a:cubicBezTo>
                <a:cubicBezTo>
                  <a:pt x="20905" y="9707"/>
                  <a:pt x="20906" y="9726"/>
                  <a:pt x="20909" y="9746"/>
                </a:cubicBezTo>
                <a:cubicBezTo>
                  <a:pt x="20913" y="9766"/>
                  <a:pt x="20918" y="9785"/>
                  <a:pt x="20926" y="9804"/>
                </a:cubicBezTo>
                <a:cubicBezTo>
                  <a:pt x="20933" y="9823"/>
                  <a:pt x="20943" y="9841"/>
                  <a:pt x="20954" y="9858"/>
                </a:cubicBezTo>
                <a:lnTo>
                  <a:pt x="21077" y="9917"/>
                </a:lnTo>
                <a:lnTo>
                  <a:pt x="21114" y="9969"/>
                </a:lnTo>
                <a:lnTo>
                  <a:pt x="21179" y="10100"/>
                </a:lnTo>
                <a:lnTo>
                  <a:pt x="21232" y="10177"/>
                </a:lnTo>
                <a:lnTo>
                  <a:pt x="21383" y="10257"/>
                </a:lnTo>
                <a:lnTo>
                  <a:pt x="21600" y="10337"/>
                </a:lnTo>
                <a:cubicBezTo>
                  <a:pt x="21560" y="9854"/>
                  <a:pt x="21486" y="9373"/>
                  <a:pt x="21377" y="8899"/>
                </a:cubicBezTo>
                <a:cubicBezTo>
                  <a:pt x="21256" y="8371"/>
                  <a:pt x="21093" y="7851"/>
                  <a:pt x="20889" y="7347"/>
                </a:cubicBezTo>
                <a:cubicBezTo>
                  <a:pt x="20669" y="6791"/>
                  <a:pt x="20403" y="6253"/>
                  <a:pt x="20096" y="5737"/>
                </a:cubicBezTo>
                <a:cubicBezTo>
                  <a:pt x="19772" y="5191"/>
                  <a:pt x="19402" y="4671"/>
                  <a:pt x="18988" y="4184"/>
                </a:cubicBezTo>
                <a:cubicBezTo>
                  <a:pt x="18566" y="3686"/>
                  <a:pt x="18099" y="3224"/>
                  <a:pt x="17594" y="2802"/>
                </a:cubicBezTo>
                <a:cubicBezTo>
                  <a:pt x="17098" y="2388"/>
                  <a:pt x="16566" y="2013"/>
                  <a:pt x="16004" y="1684"/>
                </a:cubicBezTo>
                <a:cubicBezTo>
                  <a:pt x="15707" y="1500"/>
                  <a:pt x="15398" y="1333"/>
                  <a:pt x="15081" y="1183"/>
                </a:cubicBezTo>
                <a:cubicBezTo>
                  <a:pt x="14738" y="1020"/>
                  <a:pt x="14385" y="878"/>
                  <a:pt x="14027" y="749"/>
                </a:cubicBezTo>
                <a:cubicBezTo>
                  <a:pt x="13699" y="630"/>
                  <a:pt x="13366" y="522"/>
                  <a:pt x="13028" y="429"/>
                </a:cubicBezTo>
                <a:cubicBezTo>
                  <a:pt x="12665" y="328"/>
                  <a:pt x="12297" y="246"/>
                  <a:pt x="11925" y="181"/>
                </a:cubicBezTo>
                <a:cubicBezTo>
                  <a:pt x="10989" y="17"/>
                  <a:pt x="10035" y="-35"/>
                  <a:pt x="9086" y="23"/>
                </a:cubicBezTo>
                <a:close/>
                <a:moveTo>
                  <a:pt x="10080" y="1329"/>
                </a:moveTo>
                <a:lnTo>
                  <a:pt x="10051" y="1416"/>
                </a:lnTo>
                <a:lnTo>
                  <a:pt x="10118" y="1495"/>
                </a:lnTo>
                <a:lnTo>
                  <a:pt x="10154" y="1408"/>
                </a:lnTo>
                <a:lnTo>
                  <a:pt x="10080" y="1329"/>
                </a:lnTo>
                <a:close/>
                <a:moveTo>
                  <a:pt x="9269" y="1695"/>
                </a:moveTo>
                <a:lnTo>
                  <a:pt x="9225" y="1735"/>
                </a:lnTo>
                <a:lnTo>
                  <a:pt x="9080" y="1777"/>
                </a:lnTo>
                <a:lnTo>
                  <a:pt x="9089" y="1840"/>
                </a:lnTo>
                <a:lnTo>
                  <a:pt x="9157" y="1892"/>
                </a:lnTo>
                <a:lnTo>
                  <a:pt x="9274" y="1892"/>
                </a:lnTo>
                <a:lnTo>
                  <a:pt x="9338" y="1837"/>
                </a:lnTo>
                <a:lnTo>
                  <a:pt x="9439" y="1925"/>
                </a:lnTo>
                <a:lnTo>
                  <a:pt x="9492" y="1971"/>
                </a:lnTo>
                <a:lnTo>
                  <a:pt x="9534" y="2021"/>
                </a:lnTo>
                <a:lnTo>
                  <a:pt x="9610" y="2056"/>
                </a:lnTo>
                <a:lnTo>
                  <a:pt x="9694" y="2024"/>
                </a:lnTo>
                <a:lnTo>
                  <a:pt x="9688" y="1940"/>
                </a:lnTo>
                <a:lnTo>
                  <a:pt x="9773" y="1902"/>
                </a:lnTo>
                <a:lnTo>
                  <a:pt x="9749" y="1813"/>
                </a:lnTo>
                <a:lnTo>
                  <a:pt x="9669" y="1796"/>
                </a:lnTo>
                <a:lnTo>
                  <a:pt x="9609" y="1840"/>
                </a:lnTo>
                <a:lnTo>
                  <a:pt x="9518" y="1786"/>
                </a:lnTo>
                <a:lnTo>
                  <a:pt x="9453" y="1749"/>
                </a:lnTo>
                <a:lnTo>
                  <a:pt x="9386" y="1785"/>
                </a:lnTo>
                <a:lnTo>
                  <a:pt x="9357" y="1710"/>
                </a:lnTo>
                <a:lnTo>
                  <a:pt x="9269" y="1695"/>
                </a:lnTo>
                <a:close/>
                <a:moveTo>
                  <a:pt x="10353" y="1786"/>
                </a:moveTo>
                <a:lnTo>
                  <a:pt x="10270" y="1833"/>
                </a:lnTo>
                <a:lnTo>
                  <a:pt x="10314" y="1921"/>
                </a:lnTo>
                <a:lnTo>
                  <a:pt x="10373" y="1884"/>
                </a:lnTo>
                <a:lnTo>
                  <a:pt x="10353" y="1786"/>
                </a:lnTo>
                <a:close/>
                <a:moveTo>
                  <a:pt x="10982" y="1967"/>
                </a:moveTo>
                <a:lnTo>
                  <a:pt x="10882" y="1989"/>
                </a:lnTo>
                <a:lnTo>
                  <a:pt x="10800" y="2045"/>
                </a:lnTo>
                <a:lnTo>
                  <a:pt x="10743" y="1980"/>
                </a:lnTo>
                <a:lnTo>
                  <a:pt x="10656" y="2008"/>
                </a:lnTo>
                <a:lnTo>
                  <a:pt x="10619" y="2104"/>
                </a:lnTo>
                <a:lnTo>
                  <a:pt x="10783" y="2104"/>
                </a:lnTo>
                <a:lnTo>
                  <a:pt x="10763" y="2164"/>
                </a:lnTo>
                <a:lnTo>
                  <a:pt x="10762" y="2223"/>
                </a:lnTo>
                <a:lnTo>
                  <a:pt x="10851" y="2190"/>
                </a:lnTo>
                <a:lnTo>
                  <a:pt x="10929" y="2186"/>
                </a:lnTo>
                <a:lnTo>
                  <a:pt x="10968" y="2138"/>
                </a:lnTo>
                <a:lnTo>
                  <a:pt x="11051" y="2138"/>
                </a:lnTo>
                <a:lnTo>
                  <a:pt x="11050" y="2196"/>
                </a:lnTo>
                <a:lnTo>
                  <a:pt x="11133" y="2202"/>
                </a:lnTo>
                <a:lnTo>
                  <a:pt x="11213" y="2235"/>
                </a:lnTo>
                <a:lnTo>
                  <a:pt x="11318" y="2227"/>
                </a:lnTo>
                <a:lnTo>
                  <a:pt x="11279" y="2172"/>
                </a:lnTo>
                <a:lnTo>
                  <a:pt x="11318" y="2112"/>
                </a:lnTo>
                <a:lnTo>
                  <a:pt x="11278" y="2056"/>
                </a:lnTo>
                <a:lnTo>
                  <a:pt x="11202" y="2048"/>
                </a:lnTo>
                <a:lnTo>
                  <a:pt x="11104" y="2053"/>
                </a:lnTo>
                <a:lnTo>
                  <a:pt x="11029" y="2003"/>
                </a:lnTo>
                <a:lnTo>
                  <a:pt x="10982" y="1967"/>
                </a:lnTo>
                <a:close/>
                <a:moveTo>
                  <a:pt x="10196" y="1971"/>
                </a:moveTo>
                <a:lnTo>
                  <a:pt x="10143" y="2007"/>
                </a:lnTo>
                <a:lnTo>
                  <a:pt x="10207" y="2078"/>
                </a:lnTo>
                <a:lnTo>
                  <a:pt x="10261" y="2007"/>
                </a:lnTo>
                <a:lnTo>
                  <a:pt x="10196" y="1971"/>
                </a:lnTo>
                <a:close/>
                <a:moveTo>
                  <a:pt x="7559" y="2194"/>
                </a:moveTo>
                <a:lnTo>
                  <a:pt x="7397" y="2195"/>
                </a:lnTo>
                <a:lnTo>
                  <a:pt x="7264" y="2215"/>
                </a:lnTo>
                <a:lnTo>
                  <a:pt x="7290" y="2301"/>
                </a:lnTo>
                <a:lnTo>
                  <a:pt x="7234" y="2346"/>
                </a:lnTo>
                <a:lnTo>
                  <a:pt x="7205" y="2424"/>
                </a:lnTo>
                <a:lnTo>
                  <a:pt x="7291" y="2462"/>
                </a:lnTo>
                <a:lnTo>
                  <a:pt x="7396" y="2405"/>
                </a:lnTo>
                <a:lnTo>
                  <a:pt x="7499" y="2364"/>
                </a:lnTo>
                <a:lnTo>
                  <a:pt x="7582" y="2293"/>
                </a:lnTo>
                <a:lnTo>
                  <a:pt x="7559" y="2194"/>
                </a:lnTo>
                <a:close/>
                <a:moveTo>
                  <a:pt x="7052" y="2215"/>
                </a:moveTo>
                <a:lnTo>
                  <a:pt x="7002" y="2269"/>
                </a:lnTo>
                <a:lnTo>
                  <a:pt x="6933" y="2322"/>
                </a:lnTo>
                <a:lnTo>
                  <a:pt x="6953" y="2388"/>
                </a:lnTo>
                <a:lnTo>
                  <a:pt x="7052" y="2369"/>
                </a:lnTo>
                <a:lnTo>
                  <a:pt x="7147" y="2341"/>
                </a:lnTo>
                <a:lnTo>
                  <a:pt x="7207" y="2266"/>
                </a:lnTo>
                <a:lnTo>
                  <a:pt x="7118" y="2255"/>
                </a:lnTo>
                <a:lnTo>
                  <a:pt x="7052" y="2215"/>
                </a:lnTo>
                <a:close/>
                <a:moveTo>
                  <a:pt x="12312" y="2414"/>
                </a:moveTo>
                <a:lnTo>
                  <a:pt x="12236" y="2466"/>
                </a:lnTo>
                <a:lnTo>
                  <a:pt x="12213" y="2557"/>
                </a:lnTo>
                <a:lnTo>
                  <a:pt x="12167" y="2611"/>
                </a:lnTo>
                <a:lnTo>
                  <a:pt x="12100" y="2551"/>
                </a:lnTo>
                <a:lnTo>
                  <a:pt x="11989" y="2494"/>
                </a:lnTo>
                <a:lnTo>
                  <a:pt x="11889" y="2477"/>
                </a:lnTo>
                <a:lnTo>
                  <a:pt x="11776" y="2536"/>
                </a:lnTo>
                <a:lnTo>
                  <a:pt x="11784" y="2600"/>
                </a:lnTo>
                <a:lnTo>
                  <a:pt x="11848" y="2617"/>
                </a:lnTo>
                <a:lnTo>
                  <a:pt x="11829" y="2668"/>
                </a:lnTo>
                <a:lnTo>
                  <a:pt x="11834" y="2724"/>
                </a:lnTo>
                <a:lnTo>
                  <a:pt x="11971" y="2707"/>
                </a:lnTo>
                <a:lnTo>
                  <a:pt x="12018" y="2763"/>
                </a:lnTo>
                <a:lnTo>
                  <a:pt x="12110" y="2782"/>
                </a:lnTo>
                <a:lnTo>
                  <a:pt x="12143" y="2891"/>
                </a:lnTo>
                <a:lnTo>
                  <a:pt x="12246" y="2891"/>
                </a:lnTo>
                <a:lnTo>
                  <a:pt x="12323" y="2869"/>
                </a:lnTo>
                <a:lnTo>
                  <a:pt x="12462" y="2831"/>
                </a:lnTo>
                <a:lnTo>
                  <a:pt x="12421" y="2762"/>
                </a:lnTo>
                <a:lnTo>
                  <a:pt x="12541" y="2746"/>
                </a:lnTo>
                <a:lnTo>
                  <a:pt x="12618" y="2710"/>
                </a:lnTo>
                <a:lnTo>
                  <a:pt x="12688" y="2678"/>
                </a:lnTo>
                <a:lnTo>
                  <a:pt x="12769" y="2627"/>
                </a:lnTo>
                <a:lnTo>
                  <a:pt x="12711" y="2581"/>
                </a:lnTo>
                <a:lnTo>
                  <a:pt x="12567" y="2616"/>
                </a:lnTo>
                <a:lnTo>
                  <a:pt x="12421" y="2644"/>
                </a:lnTo>
                <a:lnTo>
                  <a:pt x="12342" y="2593"/>
                </a:lnTo>
                <a:lnTo>
                  <a:pt x="12458" y="2565"/>
                </a:lnTo>
                <a:lnTo>
                  <a:pt x="12406" y="2516"/>
                </a:lnTo>
                <a:lnTo>
                  <a:pt x="12545" y="2496"/>
                </a:lnTo>
                <a:lnTo>
                  <a:pt x="12465" y="2416"/>
                </a:lnTo>
                <a:lnTo>
                  <a:pt x="12312" y="2414"/>
                </a:lnTo>
                <a:close/>
                <a:moveTo>
                  <a:pt x="7251" y="2501"/>
                </a:moveTo>
                <a:lnTo>
                  <a:pt x="7152" y="2503"/>
                </a:lnTo>
                <a:lnTo>
                  <a:pt x="7068" y="2525"/>
                </a:lnTo>
                <a:lnTo>
                  <a:pt x="7019" y="2560"/>
                </a:lnTo>
                <a:lnTo>
                  <a:pt x="7037" y="2616"/>
                </a:lnTo>
                <a:lnTo>
                  <a:pt x="7097" y="2633"/>
                </a:lnTo>
                <a:lnTo>
                  <a:pt x="7201" y="2583"/>
                </a:lnTo>
                <a:lnTo>
                  <a:pt x="7289" y="2544"/>
                </a:lnTo>
                <a:lnTo>
                  <a:pt x="7251" y="2501"/>
                </a:lnTo>
                <a:close/>
                <a:moveTo>
                  <a:pt x="15754" y="2532"/>
                </a:moveTo>
                <a:lnTo>
                  <a:pt x="15785" y="2597"/>
                </a:lnTo>
                <a:lnTo>
                  <a:pt x="15888" y="2668"/>
                </a:lnTo>
                <a:lnTo>
                  <a:pt x="16007" y="2659"/>
                </a:lnTo>
                <a:lnTo>
                  <a:pt x="15921" y="2575"/>
                </a:lnTo>
                <a:lnTo>
                  <a:pt x="15842" y="2544"/>
                </a:lnTo>
                <a:lnTo>
                  <a:pt x="15754" y="2532"/>
                </a:lnTo>
                <a:close/>
                <a:moveTo>
                  <a:pt x="11880" y="3387"/>
                </a:moveTo>
                <a:lnTo>
                  <a:pt x="11793" y="3394"/>
                </a:lnTo>
                <a:lnTo>
                  <a:pt x="11780" y="3505"/>
                </a:lnTo>
                <a:lnTo>
                  <a:pt x="11751" y="3577"/>
                </a:lnTo>
                <a:lnTo>
                  <a:pt x="11601" y="3554"/>
                </a:lnTo>
                <a:lnTo>
                  <a:pt x="11499" y="3544"/>
                </a:lnTo>
                <a:lnTo>
                  <a:pt x="11470" y="3606"/>
                </a:lnTo>
                <a:lnTo>
                  <a:pt x="11391" y="3606"/>
                </a:lnTo>
                <a:lnTo>
                  <a:pt x="11266" y="3681"/>
                </a:lnTo>
                <a:lnTo>
                  <a:pt x="11229" y="3752"/>
                </a:lnTo>
                <a:lnTo>
                  <a:pt x="11193" y="3831"/>
                </a:lnTo>
                <a:lnTo>
                  <a:pt x="11206" y="3915"/>
                </a:lnTo>
                <a:lnTo>
                  <a:pt x="11277" y="3959"/>
                </a:lnTo>
                <a:lnTo>
                  <a:pt x="11242" y="4054"/>
                </a:lnTo>
                <a:lnTo>
                  <a:pt x="11175" y="4051"/>
                </a:lnTo>
                <a:lnTo>
                  <a:pt x="11153" y="4109"/>
                </a:lnTo>
                <a:lnTo>
                  <a:pt x="11119" y="4190"/>
                </a:lnTo>
                <a:lnTo>
                  <a:pt x="11138" y="4284"/>
                </a:lnTo>
                <a:lnTo>
                  <a:pt x="11101" y="4347"/>
                </a:lnTo>
                <a:lnTo>
                  <a:pt x="11062" y="4237"/>
                </a:lnTo>
                <a:lnTo>
                  <a:pt x="11062" y="4180"/>
                </a:lnTo>
                <a:lnTo>
                  <a:pt x="10968" y="4124"/>
                </a:lnTo>
                <a:lnTo>
                  <a:pt x="10720" y="4128"/>
                </a:lnTo>
                <a:lnTo>
                  <a:pt x="10599" y="4142"/>
                </a:lnTo>
                <a:lnTo>
                  <a:pt x="10487" y="4245"/>
                </a:lnTo>
                <a:lnTo>
                  <a:pt x="10478" y="4325"/>
                </a:lnTo>
                <a:lnTo>
                  <a:pt x="10389" y="4327"/>
                </a:lnTo>
                <a:lnTo>
                  <a:pt x="10238" y="4458"/>
                </a:lnTo>
                <a:lnTo>
                  <a:pt x="10156" y="4530"/>
                </a:lnTo>
                <a:lnTo>
                  <a:pt x="10092" y="4654"/>
                </a:lnTo>
                <a:lnTo>
                  <a:pt x="10092" y="4776"/>
                </a:lnTo>
                <a:lnTo>
                  <a:pt x="10115" y="4905"/>
                </a:lnTo>
                <a:lnTo>
                  <a:pt x="10171" y="4932"/>
                </a:lnTo>
                <a:lnTo>
                  <a:pt x="10204" y="5014"/>
                </a:lnTo>
                <a:lnTo>
                  <a:pt x="10250" y="5062"/>
                </a:lnTo>
                <a:lnTo>
                  <a:pt x="10302" y="5111"/>
                </a:lnTo>
                <a:lnTo>
                  <a:pt x="10406" y="5122"/>
                </a:lnTo>
                <a:lnTo>
                  <a:pt x="10463" y="5104"/>
                </a:lnTo>
                <a:lnTo>
                  <a:pt x="10544" y="5107"/>
                </a:lnTo>
                <a:lnTo>
                  <a:pt x="10496" y="5197"/>
                </a:lnTo>
                <a:lnTo>
                  <a:pt x="10402" y="5316"/>
                </a:lnTo>
                <a:lnTo>
                  <a:pt x="10296" y="5338"/>
                </a:lnTo>
                <a:lnTo>
                  <a:pt x="10158" y="5298"/>
                </a:lnTo>
                <a:lnTo>
                  <a:pt x="10272" y="5229"/>
                </a:lnTo>
                <a:lnTo>
                  <a:pt x="10238" y="5150"/>
                </a:lnTo>
                <a:lnTo>
                  <a:pt x="10158" y="5054"/>
                </a:lnTo>
                <a:lnTo>
                  <a:pt x="10028" y="4980"/>
                </a:lnTo>
                <a:lnTo>
                  <a:pt x="9979" y="5086"/>
                </a:lnTo>
                <a:lnTo>
                  <a:pt x="10022" y="5131"/>
                </a:lnTo>
                <a:lnTo>
                  <a:pt x="10079" y="5209"/>
                </a:lnTo>
                <a:lnTo>
                  <a:pt x="10055" y="5290"/>
                </a:lnTo>
                <a:lnTo>
                  <a:pt x="10050" y="5388"/>
                </a:lnTo>
                <a:lnTo>
                  <a:pt x="10114" y="5421"/>
                </a:lnTo>
                <a:lnTo>
                  <a:pt x="10142" y="5488"/>
                </a:lnTo>
                <a:lnTo>
                  <a:pt x="10094" y="5525"/>
                </a:lnTo>
                <a:lnTo>
                  <a:pt x="10014" y="5532"/>
                </a:lnTo>
                <a:lnTo>
                  <a:pt x="9984" y="5340"/>
                </a:lnTo>
                <a:lnTo>
                  <a:pt x="9872" y="5318"/>
                </a:lnTo>
                <a:lnTo>
                  <a:pt x="9811" y="5374"/>
                </a:lnTo>
                <a:lnTo>
                  <a:pt x="9701" y="5370"/>
                </a:lnTo>
                <a:lnTo>
                  <a:pt x="9705" y="5219"/>
                </a:lnTo>
                <a:lnTo>
                  <a:pt x="9671" y="5130"/>
                </a:lnTo>
                <a:lnTo>
                  <a:pt x="9599" y="5118"/>
                </a:lnTo>
                <a:lnTo>
                  <a:pt x="9614" y="5246"/>
                </a:lnTo>
                <a:lnTo>
                  <a:pt x="9634" y="5336"/>
                </a:lnTo>
                <a:lnTo>
                  <a:pt x="9641" y="5439"/>
                </a:lnTo>
                <a:lnTo>
                  <a:pt x="9628" y="5533"/>
                </a:lnTo>
                <a:lnTo>
                  <a:pt x="9605" y="5600"/>
                </a:lnTo>
                <a:lnTo>
                  <a:pt x="9592" y="5658"/>
                </a:lnTo>
                <a:lnTo>
                  <a:pt x="9670" y="5680"/>
                </a:lnTo>
                <a:lnTo>
                  <a:pt x="9691" y="5583"/>
                </a:lnTo>
                <a:lnTo>
                  <a:pt x="9787" y="5547"/>
                </a:lnTo>
                <a:lnTo>
                  <a:pt x="9834" y="5635"/>
                </a:lnTo>
                <a:lnTo>
                  <a:pt x="9929" y="5700"/>
                </a:lnTo>
                <a:lnTo>
                  <a:pt x="9993" y="5723"/>
                </a:lnTo>
                <a:lnTo>
                  <a:pt x="10032" y="5655"/>
                </a:lnTo>
                <a:lnTo>
                  <a:pt x="10100" y="5731"/>
                </a:lnTo>
                <a:lnTo>
                  <a:pt x="10228" y="5749"/>
                </a:lnTo>
                <a:lnTo>
                  <a:pt x="10272" y="5654"/>
                </a:lnTo>
                <a:lnTo>
                  <a:pt x="10220" y="5547"/>
                </a:lnTo>
                <a:lnTo>
                  <a:pt x="10204" y="5475"/>
                </a:lnTo>
                <a:lnTo>
                  <a:pt x="10304" y="5455"/>
                </a:lnTo>
                <a:lnTo>
                  <a:pt x="10322" y="5540"/>
                </a:lnTo>
                <a:cubicBezTo>
                  <a:pt x="10273" y="5586"/>
                  <a:pt x="10275" y="5664"/>
                  <a:pt x="10328" y="5707"/>
                </a:cubicBezTo>
                <a:cubicBezTo>
                  <a:pt x="10365" y="5737"/>
                  <a:pt x="10418" y="5741"/>
                  <a:pt x="10459" y="5716"/>
                </a:cubicBezTo>
                <a:lnTo>
                  <a:pt x="10576" y="5723"/>
                </a:lnTo>
                <a:lnTo>
                  <a:pt x="10641" y="5746"/>
                </a:lnTo>
                <a:cubicBezTo>
                  <a:pt x="10689" y="5740"/>
                  <a:pt x="10736" y="5736"/>
                  <a:pt x="10784" y="5733"/>
                </a:cubicBezTo>
                <a:cubicBezTo>
                  <a:pt x="10825" y="5730"/>
                  <a:pt x="10865" y="5727"/>
                  <a:pt x="10905" y="5726"/>
                </a:cubicBezTo>
                <a:lnTo>
                  <a:pt x="10978" y="5706"/>
                </a:lnTo>
                <a:lnTo>
                  <a:pt x="11043" y="5612"/>
                </a:lnTo>
                <a:lnTo>
                  <a:pt x="11001" y="5439"/>
                </a:lnTo>
                <a:lnTo>
                  <a:pt x="10908" y="5445"/>
                </a:lnTo>
                <a:cubicBezTo>
                  <a:pt x="10864" y="5428"/>
                  <a:pt x="10816" y="5429"/>
                  <a:pt x="10773" y="5445"/>
                </a:cubicBezTo>
                <a:cubicBezTo>
                  <a:pt x="10732" y="5461"/>
                  <a:pt x="10697" y="5490"/>
                  <a:pt x="10677" y="5528"/>
                </a:cubicBezTo>
                <a:lnTo>
                  <a:pt x="10594" y="5540"/>
                </a:lnTo>
                <a:lnTo>
                  <a:pt x="10474" y="5517"/>
                </a:lnTo>
                <a:lnTo>
                  <a:pt x="10480" y="5439"/>
                </a:lnTo>
                <a:lnTo>
                  <a:pt x="10559" y="5418"/>
                </a:lnTo>
                <a:lnTo>
                  <a:pt x="10649" y="5424"/>
                </a:lnTo>
                <a:lnTo>
                  <a:pt x="10756" y="5389"/>
                </a:lnTo>
                <a:lnTo>
                  <a:pt x="10886" y="5326"/>
                </a:lnTo>
                <a:lnTo>
                  <a:pt x="10989" y="5356"/>
                </a:lnTo>
                <a:lnTo>
                  <a:pt x="11051" y="5293"/>
                </a:lnTo>
                <a:lnTo>
                  <a:pt x="11044" y="5226"/>
                </a:lnTo>
                <a:lnTo>
                  <a:pt x="10973" y="5154"/>
                </a:lnTo>
                <a:lnTo>
                  <a:pt x="10991" y="5080"/>
                </a:lnTo>
                <a:lnTo>
                  <a:pt x="11026" y="4995"/>
                </a:lnTo>
                <a:lnTo>
                  <a:pt x="11049" y="4911"/>
                </a:lnTo>
                <a:lnTo>
                  <a:pt x="11015" y="4809"/>
                </a:lnTo>
                <a:lnTo>
                  <a:pt x="11064" y="4679"/>
                </a:lnTo>
                <a:lnTo>
                  <a:pt x="11074" y="4583"/>
                </a:lnTo>
                <a:lnTo>
                  <a:pt x="11081" y="4474"/>
                </a:lnTo>
                <a:lnTo>
                  <a:pt x="11119" y="4411"/>
                </a:lnTo>
                <a:lnTo>
                  <a:pt x="11167" y="4591"/>
                </a:lnTo>
                <a:lnTo>
                  <a:pt x="11264" y="4597"/>
                </a:lnTo>
                <a:lnTo>
                  <a:pt x="11300" y="4653"/>
                </a:lnTo>
                <a:lnTo>
                  <a:pt x="11218" y="4721"/>
                </a:lnTo>
                <a:lnTo>
                  <a:pt x="11196" y="4798"/>
                </a:lnTo>
                <a:lnTo>
                  <a:pt x="11121" y="4953"/>
                </a:lnTo>
                <a:lnTo>
                  <a:pt x="11221" y="4981"/>
                </a:lnTo>
                <a:lnTo>
                  <a:pt x="11232" y="5040"/>
                </a:lnTo>
                <a:lnTo>
                  <a:pt x="11268" y="5111"/>
                </a:lnTo>
                <a:lnTo>
                  <a:pt x="11325" y="5139"/>
                </a:lnTo>
                <a:lnTo>
                  <a:pt x="11409" y="5202"/>
                </a:lnTo>
                <a:cubicBezTo>
                  <a:pt x="11439" y="5217"/>
                  <a:pt x="11471" y="5228"/>
                  <a:pt x="11503" y="5235"/>
                </a:cubicBezTo>
                <a:cubicBezTo>
                  <a:pt x="11545" y="5245"/>
                  <a:pt x="11587" y="5249"/>
                  <a:pt x="11630" y="5247"/>
                </a:cubicBezTo>
                <a:cubicBezTo>
                  <a:pt x="11656" y="5226"/>
                  <a:pt x="11682" y="5205"/>
                  <a:pt x="11708" y="5185"/>
                </a:cubicBezTo>
                <a:cubicBezTo>
                  <a:pt x="11746" y="5154"/>
                  <a:pt x="11785" y="5124"/>
                  <a:pt x="11825" y="5095"/>
                </a:cubicBezTo>
                <a:cubicBezTo>
                  <a:pt x="11877" y="5067"/>
                  <a:pt x="11940" y="5065"/>
                  <a:pt x="11994" y="5090"/>
                </a:cubicBezTo>
                <a:cubicBezTo>
                  <a:pt x="12027" y="5105"/>
                  <a:pt x="12054" y="5128"/>
                  <a:pt x="12072" y="5158"/>
                </a:cubicBezTo>
                <a:lnTo>
                  <a:pt x="12256" y="5261"/>
                </a:lnTo>
                <a:lnTo>
                  <a:pt x="12352" y="5332"/>
                </a:lnTo>
                <a:lnTo>
                  <a:pt x="12410" y="5381"/>
                </a:lnTo>
                <a:lnTo>
                  <a:pt x="12535" y="5491"/>
                </a:lnTo>
                <a:lnTo>
                  <a:pt x="12570" y="5548"/>
                </a:lnTo>
                <a:lnTo>
                  <a:pt x="12651" y="5635"/>
                </a:lnTo>
                <a:lnTo>
                  <a:pt x="12807" y="5658"/>
                </a:lnTo>
                <a:lnTo>
                  <a:pt x="12818" y="5515"/>
                </a:lnTo>
                <a:lnTo>
                  <a:pt x="12865" y="5591"/>
                </a:lnTo>
                <a:lnTo>
                  <a:pt x="12947" y="5635"/>
                </a:lnTo>
                <a:lnTo>
                  <a:pt x="12894" y="5690"/>
                </a:lnTo>
                <a:lnTo>
                  <a:pt x="13004" y="5751"/>
                </a:lnTo>
                <a:lnTo>
                  <a:pt x="13143" y="5778"/>
                </a:lnTo>
                <a:lnTo>
                  <a:pt x="13298" y="5853"/>
                </a:lnTo>
                <a:lnTo>
                  <a:pt x="13367" y="5917"/>
                </a:lnTo>
                <a:lnTo>
                  <a:pt x="13310" y="5966"/>
                </a:lnTo>
                <a:cubicBezTo>
                  <a:pt x="13284" y="5934"/>
                  <a:pt x="13233" y="5931"/>
                  <a:pt x="13203" y="5961"/>
                </a:cubicBezTo>
                <a:cubicBezTo>
                  <a:pt x="13171" y="5992"/>
                  <a:pt x="13177" y="6042"/>
                  <a:pt x="13207" y="6077"/>
                </a:cubicBezTo>
                <a:cubicBezTo>
                  <a:pt x="13239" y="6114"/>
                  <a:pt x="13289" y="6128"/>
                  <a:pt x="13330" y="6155"/>
                </a:cubicBezTo>
                <a:cubicBezTo>
                  <a:pt x="13373" y="6183"/>
                  <a:pt x="13406" y="6224"/>
                  <a:pt x="13420" y="6272"/>
                </a:cubicBezTo>
                <a:lnTo>
                  <a:pt x="13513" y="6385"/>
                </a:lnTo>
                <a:lnTo>
                  <a:pt x="13641" y="6454"/>
                </a:lnTo>
                <a:lnTo>
                  <a:pt x="13751" y="6514"/>
                </a:lnTo>
                <a:lnTo>
                  <a:pt x="13967" y="6581"/>
                </a:lnTo>
                <a:lnTo>
                  <a:pt x="14022" y="6693"/>
                </a:lnTo>
                <a:lnTo>
                  <a:pt x="14075" y="6733"/>
                </a:lnTo>
                <a:cubicBezTo>
                  <a:pt x="14101" y="6743"/>
                  <a:pt x="14126" y="6754"/>
                  <a:pt x="14150" y="6766"/>
                </a:cubicBezTo>
                <a:cubicBezTo>
                  <a:pt x="14185" y="6782"/>
                  <a:pt x="14219" y="6800"/>
                  <a:pt x="14252" y="6819"/>
                </a:cubicBezTo>
                <a:lnTo>
                  <a:pt x="14344" y="6868"/>
                </a:lnTo>
                <a:cubicBezTo>
                  <a:pt x="14385" y="6900"/>
                  <a:pt x="14430" y="6929"/>
                  <a:pt x="14477" y="6953"/>
                </a:cubicBezTo>
                <a:cubicBezTo>
                  <a:pt x="14528" y="6979"/>
                  <a:pt x="14582" y="7000"/>
                  <a:pt x="14637" y="7015"/>
                </a:cubicBezTo>
                <a:lnTo>
                  <a:pt x="14691" y="6970"/>
                </a:lnTo>
                <a:cubicBezTo>
                  <a:pt x="14695" y="6941"/>
                  <a:pt x="14715" y="6915"/>
                  <a:pt x="14743" y="6903"/>
                </a:cubicBezTo>
                <a:cubicBezTo>
                  <a:pt x="14777" y="6889"/>
                  <a:pt x="14815" y="6897"/>
                  <a:pt x="14851" y="6903"/>
                </a:cubicBezTo>
                <a:cubicBezTo>
                  <a:pt x="14891" y="6910"/>
                  <a:pt x="14930" y="6915"/>
                  <a:pt x="14970" y="6918"/>
                </a:cubicBezTo>
                <a:lnTo>
                  <a:pt x="15039" y="6886"/>
                </a:lnTo>
                <a:lnTo>
                  <a:pt x="15039" y="6779"/>
                </a:lnTo>
                <a:lnTo>
                  <a:pt x="15021" y="6729"/>
                </a:lnTo>
                <a:lnTo>
                  <a:pt x="14988" y="6661"/>
                </a:lnTo>
                <a:lnTo>
                  <a:pt x="14920" y="6558"/>
                </a:lnTo>
                <a:lnTo>
                  <a:pt x="14813" y="6458"/>
                </a:lnTo>
                <a:lnTo>
                  <a:pt x="14753" y="6385"/>
                </a:lnTo>
                <a:lnTo>
                  <a:pt x="14725" y="6260"/>
                </a:lnTo>
                <a:lnTo>
                  <a:pt x="14660" y="6107"/>
                </a:lnTo>
                <a:lnTo>
                  <a:pt x="14523" y="6037"/>
                </a:lnTo>
                <a:lnTo>
                  <a:pt x="14398" y="5924"/>
                </a:lnTo>
                <a:lnTo>
                  <a:pt x="14411" y="5842"/>
                </a:lnTo>
                <a:lnTo>
                  <a:pt x="14479" y="5753"/>
                </a:lnTo>
                <a:lnTo>
                  <a:pt x="14515" y="5662"/>
                </a:lnTo>
                <a:lnTo>
                  <a:pt x="14469" y="5544"/>
                </a:lnTo>
                <a:lnTo>
                  <a:pt x="14491" y="5453"/>
                </a:lnTo>
                <a:cubicBezTo>
                  <a:pt x="14473" y="5421"/>
                  <a:pt x="14451" y="5390"/>
                  <a:pt x="14426" y="5362"/>
                </a:cubicBezTo>
                <a:cubicBezTo>
                  <a:pt x="14393" y="5327"/>
                  <a:pt x="14356" y="5295"/>
                  <a:pt x="14315" y="5270"/>
                </a:cubicBezTo>
                <a:cubicBezTo>
                  <a:pt x="14310" y="5207"/>
                  <a:pt x="14312" y="5143"/>
                  <a:pt x="14319" y="5080"/>
                </a:cubicBezTo>
                <a:cubicBezTo>
                  <a:pt x="14328" y="4998"/>
                  <a:pt x="14346" y="4917"/>
                  <a:pt x="14345" y="4834"/>
                </a:cubicBezTo>
                <a:cubicBezTo>
                  <a:pt x="14344" y="4763"/>
                  <a:pt x="14328" y="4691"/>
                  <a:pt x="14291" y="4629"/>
                </a:cubicBezTo>
                <a:cubicBezTo>
                  <a:pt x="14249" y="4557"/>
                  <a:pt x="14183" y="4501"/>
                  <a:pt x="14103" y="4470"/>
                </a:cubicBezTo>
                <a:lnTo>
                  <a:pt x="13935" y="4367"/>
                </a:lnTo>
                <a:lnTo>
                  <a:pt x="13888" y="4332"/>
                </a:lnTo>
                <a:lnTo>
                  <a:pt x="13757" y="4291"/>
                </a:lnTo>
                <a:lnTo>
                  <a:pt x="13680" y="4263"/>
                </a:lnTo>
                <a:lnTo>
                  <a:pt x="13593" y="4205"/>
                </a:lnTo>
                <a:lnTo>
                  <a:pt x="13505" y="4165"/>
                </a:lnTo>
                <a:lnTo>
                  <a:pt x="13452" y="4057"/>
                </a:lnTo>
                <a:lnTo>
                  <a:pt x="13348" y="4013"/>
                </a:lnTo>
                <a:lnTo>
                  <a:pt x="13275" y="3919"/>
                </a:lnTo>
                <a:lnTo>
                  <a:pt x="13177" y="3862"/>
                </a:lnTo>
                <a:lnTo>
                  <a:pt x="13099" y="3876"/>
                </a:lnTo>
                <a:lnTo>
                  <a:pt x="13152" y="3952"/>
                </a:lnTo>
                <a:lnTo>
                  <a:pt x="13217" y="4009"/>
                </a:lnTo>
                <a:lnTo>
                  <a:pt x="13081" y="3963"/>
                </a:lnTo>
                <a:lnTo>
                  <a:pt x="12993" y="3930"/>
                </a:lnTo>
                <a:lnTo>
                  <a:pt x="12899" y="3912"/>
                </a:lnTo>
                <a:lnTo>
                  <a:pt x="12965" y="3868"/>
                </a:lnTo>
                <a:lnTo>
                  <a:pt x="13031" y="3835"/>
                </a:lnTo>
                <a:lnTo>
                  <a:pt x="12928" y="3767"/>
                </a:lnTo>
                <a:lnTo>
                  <a:pt x="12846" y="3757"/>
                </a:lnTo>
                <a:lnTo>
                  <a:pt x="12712" y="3775"/>
                </a:lnTo>
                <a:cubicBezTo>
                  <a:pt x="12681" y="3777"/>
                  <a:pt x="12650" y="3769"/>
                  <a:pt x="12625" y="3752"/>
                </a:cubicBezTo>
                <a:cubicBezTo>
                  <a:pt x="12597" y="3734"/>
                  <a:pt x="12577" y="3708"/>
                  <a:pt x="12554" y="3685"/>
                </a:cubicBezTo>
                <a:cubicBezTo>
                  <a:pt x="12507" y="3640"/>
                  <a:pt x="12447" y="3609"/>
                  <a:pt x="12381" y="3598"/>
                </a:cubicBezTo>
                <a:cubicBezTo>
                  <a:pt x="12358" y="3592"/>
                  <a:pt x="12333" y="3604"/>
                  <a:pt x="12325" y="3626"/>
                </a:cubicBezTo>
                <a:cubicBezTo>
                  <a:pt x="12314" y="3657"/>
                  <a:pt x="12338" y="3689"/>
                  <a:pt x="12371" y="3689"/>
                </a:cubicBezTo>
                <a:lnTo>
                  <a:pt x="12252" y="3673"/>
                </a:lnTo>
                <a:lnTo>
                  <a:pt x="12185" y="3594"/>
                </a:lnTo>
                <a:lnTo>
                  <a:pt x="12110" y="3515"/>
                </a:lnTo>
                <a:cubicBezTo>
                  <a:pt x="12084" y="3484"/>
                  <a:pt x="12052" y="3458"/>
                  <a:pt x="12017" y="3437"/>
                </a:cubicBezTo>
                <a:cubicBezTo>
                  <a:pt x="11975" y="3412"/>
                  <a:pt x="11929" y="3395"/>
                  <a:pt x="11880" y="3387"/>
                </a:cubicBezTo>
                <a:close/>
                <a:moveTo>
                  <a:pt x="14047" y="3692"/>
                </a:moveTo>
                <a:lnTo>
                  <a:pt x="14098" y="3788"/>
                </a:lnTo>
                <a:lnTo>
                  <a:pt x="14189" y="3811"/>
                </a:lnTo>
                <a:lnTo>
                  <a:pt x="14162" y="3728"/>
                </a:lnTo>
                <a:lnTo>
                  <a:pt x="14047" y="3692"/>
                </a:lnTo>
                <a:close/>
                <a:moveTo>
                  <a:pt x="6065" y="3862"/>
                </a:moveTo>
                <a:lnTo>
                  <a:pt x="5934" y="3911"/>
                </a:lnTo>
                <a:lnTo>
                  <a:pt x="5965" y="3994"/>
                </a:lnTo>
                <a:lnTo>
                  <a:pt x="6094" y="4077"/>
                </a:lnTo>
                <a:lnTo>
                  <a:pt x="6163" y="4026"/>
                </a:lnTo>
                <a:lnTo>
                  <a:pt x="6186" y="3939"/>
                </a:lnTo>
                <a:lnTo>
                  <a:pt x="6123" y="3883"/>
                </a:lnTo>
                <a:lnTo>
                  <a:pt x="6065" y="3862"/>
                </a:lnTo>
                <a:close/>
                <a:moveTo>
                  <a:pt x="15931" y="3867"/>
                </a:moveTo>
                <a:lnTo>
                  <a:pt x="15986" y="3930"/>
                </a:lnTo>
                <a:lnTo>
                  <a:pt x="16070" y="3974"/>
                </a:lnTo>
                <a:lnTo>
                  <a:pt x="16159" y="3952"/>
                </a:lnTo>
                <a:lnTo>
                  <a:pt x="16099" y="3882"/>
                </a:lnTo>
                <a:lnTo>
                  <a:pt x="16013" y="3872"/>
                </a:lnTo>
                <a:lnTo>
                  <a:pt x="15931" y="3867"/>
                </a:lnTo>
                <a:close/>
                <a:moveTo>
                  <a:pt x="3298" y="4033"/>
                </a:moveTo>
                <a:lnTo>
                  <a:pt x="3158" y="4051"/>
                </a:lnTo>
                <a:lnTo>
                  <a:pt x="3068" y="4124"/>
                </a:lnTo>
                <a:lnTo>
                  <a:pt x="3089" y="4229"/>
                </a:lnTo>
                <a:lnTo>
                  <a:pt x="3173" y="4150"/>
                </a:lnTo>
                <a:lnTo>
                  <a:pt x="3298" y="4033"/>
                </a:lnTo>
                <a:close/>
                <a:moveTo>
                  <a:pt x="15750" y="4130"/>
                </a:moveTo>
                <a:lnTo>
                  <a:pt x="15689" y="4177"/>
                </a:lnTo>
                <a:lnTo>
                  <a:pt x="15729" y="4241"/>
                </a:lnTo>
                <a:lnTo>
                  <a:pt x="15782" y="4275"/>
                </a:lnTo>
                <a:lnTo>
                  <a:pt x="15847" y="4275"/>
                </a:lnTo>
                <a:lnTo>
                  <a:pt x="15904" y="4297"/>
                </a:lnTo>
                <a:lnTo>
                  <a:pt x="15956" y="4234"/>
                </a:lnTo>
                <a:lnTo>
                  <a:pt x="15815" y="4168"/>
                </a:lnTo>
                <a:lnTo>
                  <a:pt x="15750" y="4130"/>
                </a:lnTo>
                <a:close/>
                <a:moveTo>
                  <a:pt x="14922" y="4347"/>
                </a:moveTo>
                <a:lnTo>
                  <a:pt x="14907" y="4447"/>
                </a:lnTo>
                <a:lnTo>
                  <a:pt x="14854" y="4479"/>
                </a:lnTo>
                <a:lnTo>
                  <a:pt x="14952" y="4582"/>
                </a:lnTo>
                <a:lnTo>
                  <a:pt x="14918" y="4635"/>
                </a:lnTo>
                <a:lnTo>
                  <a:pt x="14906" y="4718"/>
                </a:lnTo>
                <a:lnTo>
                  <a:pt x="14998" y="4781"/>
                </a:lnTo>
                <a:lnTo>
                  <a:pt x="14982" y="4848"/>
                </a:lnTo>
                <a:lnTo>
                  <a:pt x="14896" y="4809"/>
                </a:lnTo>
                <a:lnTo>
                  <a:pt x="14774" y="4809"/>
                </a:lnTo>
                <a:lnTo>
                  <a:pt x="14772" y="4889"/>
                </a:lnTo>
                <a:lnTo>
                  <a:pt x="14843" y="4963"/>
                </a:lnTo>
                <a:lnTo>
                  <a:pt x="14918" y="5048"/>
                </a:lnTo>
                <a:lnTo>
                  <a:pt x="14984" y="4985"/>
                </a:lnTo>
                <a:lnTo>
                  <a:pt x="15048" y="4943"/>
                </a:lnTo>
                <a:lnTo>
                  <a:pt x="15046" y="5055"/>
                </a:lnTo>
                <a:lnTo>
                  <a:pt x="15082" y="5137"/>
                </a:lnTo>
                <a:lnTo>
                  <a:pt x="15174" y="5142"/>
                </a:lnTo>
                <a:lnTo>
                  <a:pt x="15157" y="4988"/>
                </a:lnTo>
                <a:lnTo>
                  <a:pt x="15294" y="5044"/>
                </a:lnTo>
                <a:cubicBezTo>
                  <a:pt x="15270" y="5073"/>
                  <a:pt x="15279" y="5116"/>
                  <a:pt x="15313" y="5134"/>
                </a:cubicBezTo>
                <a:cubicBezTo>
                  <a:pt x="15377" y="5166"/>
                  <a:pt x="15445" y="5099"/>
                  <a:pt x="15411" y="5039"/>
                </a:cubicBezTo>
                <a:lnTo>
                  <a:pt x="15398" y="4960"/>
                </a:lnTo>
                <a:lnTo>
                  <a:pt x="15431" y="4888"/>
                </a:lnTo>
                <a:lnTo>
                  <a:pt x="15398" y="4764"/>
                </a:lnTo>
                <a:lnTo>
                  <a:pt x="15369" y="4651"/>
                </a:lnTo>
                <a:lnTo>
                  <a:pt x="15351" y="4581"/>
                </a:lnTo>
                <a:cubicBezTo>
                  <a:pt x="15340" y="4552"/>
                  <a:pt x="15324" y="4525"/>
                  <a:pt x="15304" y="4500"/>
                </a:cubicBezTo>
                <a:cubicBezTo>
                  <a:pt x="15281" y="4473"/>
                  <a:pt x="15254" y="4450"/>
                  <a:pt x="15223" y="4432"/>
                </a:cubicBezTo>
                <a:lnTo>
                  <a:pt x="15092" y="4379"/>
                </a:lnTo>
                <a:lnTo>
                  <a:pt x="15011" y="4379"/>
                </a:lnTo>
                <a:lnTo>
                  <a:pt x="14922" y="4347"/>
                </a:lnTo>
                <a:close/>
                <a:moveTo>
                  <a:pt x="9948" y="4679"/>
                </a:moveTo>
                <a:lnTo>
                  <a:pt x="9912" y="4794"/>
                </a:lnTo>
                <a:lnTo>
                  <a:pt x="9952" y="4842"/>
                </a:lnTo>
                <a:lnTo>
                  <a:pt x="10021" y="4820"/>
                </a:lnTo>
                <a:lnTo>
                  <a:pt x="10008" y="4732"/>
                </a:lnTo>
                <a:lnTo>
                  <a:pt x="9948" y="4679"/>
                </a:lnTo>
                <a:close/>
                <a:moveTo>
                  <a:pt x="5806" y="4837"/>
                </a:moveTo>
                <a:lnTo>
                  <a:pt x="5760" y="4921"/>
                </a:lnTo>
                <a:lnTo>
                  <a:pt x="5742" y="5099"/>
                </a:lnTo>
                <a:lnTo>
                  <a:pt x="5704" y="5185"/>
                </a:lnTo>
                <a:lnTo>
                  <a:pt x="5684" y="5324"/>
                </a:lnTo>
                <a:lnTo>
                  <a:pt x="5654" y="5396"/>
                </a:lnTo>
                <a:lnTo>
                  <a:pt x="5549" y="5361"/>
                </a:lnTo>
                <a:lnTo>
                  <a:pt x="5597" y="5265"/>
                </a:lnTo>
                <a:lnTo>
                  <a:pt x="5551" y="5198"/>
                </a:lnTo>
                <a:lnTo>
                  <a:pt x="5499" y="5149"/>
                </a:lnTo>
                <a:lnTo>
                  <a:pt x="5443" y="5102"/>
                </a:lnTo>
                <a:lnTo>
                  <a:pt x="5286" y="5067"/>
                </a:lnTo>
                <a:lnTo>
                  <a:pt x="5213" y="5092"/>
                </a:lnTo>
                <a:lnTo>
                  <a:pt x="5162" y="5157"/>
                </a:lnTo>
                <a:lnTo>
                  <a:pt x="5117" y="5262"/>
                </a:lnTo>
                <a:cubicBezTo>
                  <a:pt x="5104" y="5302"/>
                  <a:pt x="5104" y="5344"/>
                  <a:pt x="5117" y="5384"/>
                </a:cubicBezTo>
                <a:cubicBezTo>
                  <a:pt x="5129" y="5419"/>
                  <a:pt x="5150" y="5450"/>
                  <a:pt x="5180" y="5473"/>
                </a:cubicBezTo>
                <a:lnTo>
                  <a:pt x="5257" y="5552"/>
                </a:lnTo>
                <a:lnTo>
                  <a:pt x="5300" y="5622"/>
                </a:lnTo>
                <a:lnTo>
                  <a:pt x="5269" y="5671"/>
                </a:lnTo>
                <a:lnTo>
                  <a:pt x="5158" y="5722"/>
                </a:lnTo>
                <a:lnTo>
                  <a:pt x="5124" y="5663"/>
                </a:lnTo>
                <a:lnTo>
                  <a:pt x="4999" y="5658"/>
                </a:lnTo>
                <a:lnTo>
                  <a:pt x="4970" y="5606"/>
                </a:lnTo>
                <a:lnTo>
                  <a:pt x="4855" y="5606"/>
                </a:lnTo>
                <a:lnTo>
                  <a:pt x="4718" y="5635"/>
                </a:lnTo>
                <a:lnTo>
                  <a:pt x="4579" y="5698"/>
                </a:lnTo>
                <a:lnTo>
                  <a:pt x="4483" y="5839"/>
                </a:lnTo>
                <a:lnTo>
                  <a:pt x="4434" y="5757"/>
                </a:lnTo>
                <a:lnTo>
                  <a:pt x="4419" y="5676"/>
                </a:lnTo>
                <a:lnTo>
                  <a:pt x="4244" y="5699"/>
                </a:lnTo>
                <a:lnTo>
                  <a:pt x="4241" y="5823"/>
                </a:lnTo>
                <a:lnTo>
                  <a:pt x="4352" y="5880"/>
                </a:lnTo>
                <a:lnTo>
                  <a:pt x="4441" y="5898"/>
                </a:lnTo>
                <a:lnTo>
                  <a:pt x="4408" y="6006"/>
                </a:lnTo>
                <a:lnTo>
                  <a:pt x="4405" y="6075"/>
                </a:lnTo>
                <a:lnTo>
                  <a:pt x="4490" y="6157"/>
                </a:lnTo>
                <a:lnTo>
                  <a:pt x="4382" y="6227"/>
                </a:lnTo>
                <a:lnTo>
                  <a:pt x="4255" y="6287"/>
                </a:lnTo>
                <a:lnTo>
                  <a:pt x="4315" y="6397"/>
                </a:lnTo>
                <a:lnTo>
                  <a:pt x="4380" y="6485"/>
                </a:lnTo>
                <a:lnTo>
                  <a:pt x="4393" y="6560"/>
                </a:lnTo>
                <a:lnTo>
                  <a:pt x="4457" y="6549"/>
                </a:lnTo>
                <a:lnTo>
                  <a:pt x="4469" y="6632"/>
                </a:lnTo>
                <a:lnTo>
                  <a:pt x="4407" y="6705"/>
                </a:lnTo>
                <a:lnTo>
                  <a:pt x="4295" y="6711"/>
                </a:lnTo>
                <a:lnTo>
                  <a:pt x="4102" y="6691"/>
                </a:lnTo>
                <a:lnTo>
                  <a:pt x="3981" y="6652"/>
                </a:lnTo>
                <a:lnTo>
                  <a:pt x="3906" y="6647"/>
                </a:lnTo>
                <a:lnTo>
                  <a:pt x="3758" y="6647"/>
                </a:lnTo>
                <a:lnTo>
                  <a:pt x="3719" y="6590"/>
                </a:lnTo>
                <a:lnTo>
                  <a:pt x="3560" y="6590"/>
                </a:lnTo>
                <a:lnTo>
                  <a:pt x="3516" y="6538"/>
                </a:lnTo>
                <a:lnTo>
                  <a:pt x="3429" y="6549"/>
                </a:lnTo>
                <a:lnTo>
                  <a:pt x="3292" y="6530"/>
                </a:lnTo>
                <a:lnTo>
                  <a:pt x="3217" y="6473"/>
                </a:lnTo>
                <a:lnTo>
                  <a:pt x="3148" y="6425"/>
                </a:lnTo>
                <a:lnTo>
                  <a:pt x="3077" y="6345"/>
                </a:lnTo>
                <a:lnTo>
                  <a:pt x="3006" y="6322"/>
                </a:lnTo>
                <a:lnTo>
                  <a:pt x="2918" y="6347"/>
                </a:lnTo>
                <a:lnTo>
                  <a:pt x="2941" y="6379"/>
                </a:lnTo>
                <a:lnTo>
                  <a:pt x="3010" y="6464"/>
                </a:lnTo>
                <a:lnTo>
                  <a:pt x="3042" y="6520"/>
                </a:lnTo>
                <a:lnTo>
                  <a:pt x="3139" y="6525"/>
                </a:lnTo>
                <a:lnTo>
                  <a:pt x="3196" y="6604"/>
                </a:lnTo>
                <a:lnTo>
                  <a:pt x="3327" y="6655"/>
                </a:lnTo>
                <a:lnTo>
                  <a:pt x="3422" y="6679"/>
                </a:lnTo>
                <a:lnTo>
                  <a:pt x="3529" y="6679"/>
                </a:lnTo>
                <a:lnTo>
                  <a:pt x="3551" y="6750"/>
                </a:lnTo>
                <a:lnTo>
                  <a:pt x="3568" y="6818"/>
                </a:lnTo>
                <a:lnTo>
                  <a:pt x="3623" y="6802"/>
                </a:lnTo>
                <a:lnTo>
                  <a:pt x="3722" y="6812"/>
                </a:lnTo>
                <a:lnTo>
                  <a:pt x="3800" y="6830"/>
                </a:lnTo>
                <a:lnTo>
                  <a:pt x="3781" y="6927"/>
                </a:lnTo>
                <a:lnTo>
                  <a:pt x="3810" y="6979"/>
                </a:lnTo>
                <a:lnTo>
                  <a:pt x="3906" y="7003"/>
                </a:lnTo>
                <a:lnTo>
                  <a:pt x="3895" y="6901"/>
                </a:lnTo>
                <a:lnTo>
                  <a:pt x="4000" y="6882"/>
                </a:lnTo>
                <a:lnTo>
                  <a:pt x="4063" y="6882"/>
                </a:lnTo>
                <a:cubicBezTo>
                  <a:pt x="4078" y="6901"/>
                  <a:pt x="4095" y="6918"/>
                  <a:pt x="4114" y="6932"/>
                </a:cubicBezTo>
                <a:cubicBezTo>
                  <a:pt x="4133" y="6947"/>
                  <a:pt x="4153" y="6959"/>
                  <a:pt x="4176" y="6969"/>
                </a:cubicBezTo>
                <a:cubicBezTo>
                  <a:pt x="4189" y="6974"/>
                  <a:pt x="4202" y="6979"/>
                  <a:pt x="4216" y="6982"/>
                </a:cubicBezTo>
                <a:cubicBezTo>
                  <a:pt x="4230" y="6986"/>
                  <a:pt x="4244" y="6988"/>
                  <a:pt x="4258" y="6990"/>
                </a:cubicBezTo>
                <a:lnTo>
                  <a:pt x="4315" y="6929"/>
                </a:lnTo>
                <a:lnTo>
                  <a:pt x="4432" y="6918"/>
                </a:lnTo>
                <a:lnTo>
                  <a:pt x="4621" y="6895"/>
                </a:lnTo>
                <a:lnTo>
                  <a:pt x="4806" y="6828"/>
                </a:lnTo>
                <a:lnTo>
                  <a:pt x="4880" y="6784"/>
                </a:lnTo>
                <a:lnTo>
                  <a:pt x="4978" y="6704"/>
                </a:lnTo>
                <a:lnTo>
                  <a:pt x="5161" y="6664"/>
                </a:lnTo>
                <a:lnTo>
                  <a:pt x="5081" y="6747"/>
                </a:lnTo>
                <a:lnTo>
                  <a:pt x="4981" y="6842"/>
                </a:lnTo>
                <a:lnTo>
                  <a:pt x="4788" y="6907"/>
                </a:lnTo>
                <a:cubicBezTo>
                  <a:pt x="4710" y="6934"/>
                  <a:pt x="4629" y="6952"/>
                  <a:pt x="4547" y="6963"/>
                </a:cubicBezTo>
                <a:cubicBezTo>
                  <a:pt x="4501" y="6969"/>
                  <a:pt x="4455" y="6972"/>
                  <a:pt x="4408" y="6974"/>
                </a:cubicBezTo>
                <a:lnTo>
                  <a:pt x="4295" y="7076"/>
                </a:lnTo>
                <a:lnTo>
                  <a:pt x="4344" y="7132"/>
                </a:lnTo>
                <a:lnTo>
                  <a:pt x="4532" y="7144"/>
                </a:lnTo>
                <a:cubicBezTo>
                  <a:pt x="4572" y="7131"/>
                  <a:pt x="4613" y="7118"/>
                  <a:pt x="4653" y="7104"/>
                </a:cubicBezTo>
                <a:cubicBezTo>
                  <a:pt x="4698" y="7088"/>
                  <a:pt x="4744" y="7071"/>
                  <a:pt x="4789" y="7054"/>
                </a:cubicBezTo>
                <a:lnTo>
                  <a:pt x="4857" y="6983"/>
                </a:lnTo>
                <a:lnTo>
                  <a:pt x="4907" y="6903"/>
                </a:lnTo>
                <a:lnTo>
                  <a:pt x="5003" y="6955"/>
                </a:lnTo>
                <a:lnTo>
                  <a:pt x="5180" y="6978"/>
                </a:lnTo>
                <a:lnTo>
                  <a:pt x="5252" y="7049"/>
                </a:lnTo>
                <a:lnTo>
                  <a:pt x="5334" y="7037"/>
                </a:lnTo>
                <a:lnTo>
                  <a:pt x="5436" y="7042"/>
                </a:lnTo>
                <a:lnTo>
                  <a:pt x="5489" y="7098"/>
                </a:lnTo>
                <a:lnTo>
                  <a:pt x="5503" y="7172"/>
                </a:lnTo>
                <a:lnTo>
                  <a:pt x="5522" y="7241"/>
                </a:lnTo>
                <a:lnTo>
                  <a:pt x="5582" y="7255"/>
                </a:lnTo>
                <a:lnTo>
                  <a:pt x="5690" y="7320"/>
                </a:lnTo>
                <a:cubicBezTo>
                  <a:pt x="5690" y="7366"/>
                  <a:pt x="5715" y="7408"/>
                  <a:pt x="5756" y="7432"/>
                </a:cubicBezTo>
                <a:cubicBezTo>
                  <a:pt x="5785" y="7450"/>
                  <a:pt x="5821" y="7456"/>
                  <a:pt x="5855" y="7448"/>
                </a:cubicBezTo>
                <a:lnTo>
                  <a:pt x="5860" y="7541"/>
                </a:lnTo>
                <a:lnTo>
                  <a:pt x="5877" y="7664"/>
                </a:lnTo>
                <a:lnTo>
                  <a:pt x="5919" y="7796"/>
                </a:lnTo>
                <a:cubicBezTo>
                  <a:pt x="5919" y="7812"/>
                  <a:pt x="5919" y="7827"/>
                  <a:pt x="5917" y="7843"/>
                </a:cubicBezTo>
                <a:cubicBezTo>
                  <a:pt x="5916" y="7859"/>
                  <a:pt x="5914" y="7874"/>
                  <a:pt x="5912" y="7889"/>
                </a:cubicBezTo>
                <a:cubicBezTo>
                  <a:pt x="5909" y="7904"/>
                  <a:pt x="5907" y="7919"/>
                  <a:pt x="5903" y="7934"/>
                </a:cubicBezTo>
                <a:cubicBezTo>
                  <a:pt x="5900" y="7949"/>
                  <a:pt x="5896" y="7963"/>
                  <a:pt x="5891" y="7978"/>
                </a:cubicBezTo>
                <a:cubicBezTo>
                  <a:pt x="5898" y="8023"/>
                  <a:pt x="5902" y="8070"/>
                  <a:pt x="5902" y="8115"/>
                </a:cubicBezTo>
                <a:cubicBezTo>
                  <a:pt x="5902" y="8165"/>
                  <a:pt x="5898" y="8215"/>
                  <a:pt x="5889" y="8262"/>
                </a:cubicBezTo>
                <a:lnTo>
                  <a:pt x="5930" y="8330"/>
                </a:lnTo>
                <a:lnTo>
                  <a:pt x="5895" y="8472"/>
                </a:lnTo>
                <a:lnTo>
                  <a:pt x="5874" y="8539"/>
                </a:lnTo>
                <a:cubicBezTo>
                  <a:pt x="5853" y="8558"/>
                  <a:pt x="5842" y="8584"/>
                  <a:pt x="5842" y="8610"/>
                </a:cubicBezTo>
                <a:cubicBezTo>
                  <a:pt x="5842" y="8637"/>
                  <a:pt x="5853" y="8663"/>
                  <a:pt x="5874" y="8682"/>
                </a:cubicBezTo>
                <a:cubicBezTo>
                  <a:pt x="5889" y="8695"/>
                  <a:pt x="5906" y="8703"/>
                  <a:pt x="5925" y="8706"/>
                </a:cubicBezTo>
                <a:cubicBezTo>
                  <a:pt x="5944" y="8709"/>
                  <a:pt x="5964" y="8706"/>
                  <a:pt x="5983" y="8698"/>
                </a:cubicBezTo>
                <a:lnTo>
                  <a:pt x="6095" y="8722"/>
                </a:lnTo>
                <a:lnTo>
                  <a:pt x="6059" y="8881"/>
                </a:lnTo>
                <a:lnTo>
                  <a:pt x="6017" y="8965"/>
                </a:lnTo>
                <a:lnTo>
                  <a:pt x="6028" y="9020"/>
                </a:lnTo>
                <a:lnTo>
                  <a:pt x="6069" y="9226"/>
                </a:lnTo>
                <a:lnTo>
                  <a:pt x="6092" y="9361"/>
                </a:lnTo>
                <a:lnTo>
                  <a:pt x="6105" y="9478"/>
                </a:lnTo>
                <a:lnTo>
                  <a:pt x="6092" y="9536"/>
                </a:lnTo>
                <a:lnTo>
                  <a:pt x="6006" y="9600"/>
                </a:lnTo>
                <a:lnTo>
                  <a:pt x="5960" y="9664"/>
                </a:lnTo>
                <a:lnTo>
                  <a:pt x="6015" y="9750"/>
                </a:lnTo>
                <a:lnTo>
                  <a:pt x="6026" y="9816"/>
                </a:lnTo>
                <a:lnTo>
                  <a:pt x="6066" y="9917"/>
                </a:lnTo>
                <a:lnTo>
                  <a:pt x="6122" y="10018"/>
                </a:lnTo>
                <a:lnTo>
                  <a:pt x="6215" y="10120"/>
                </a:lnTo>
                <a:lnTo>
                  <a:pt x="6244" y="10185"/>
                </a:lnTo>
                <a:lnTo>
                  <a:pt x="6179" y="10307"/>
                </a:lnTo>
                <a:lnTo>
                  <a:pt x="6215" y="10403"/>
                </a:lnTo>
                <a:lnTo>
                  <a:pt x="6232" y="10499"/>
                </a:lnTo>
                <a:lnTo>
                  <a:pt x="6197" y="10634"/>
                </a:lnTo>
                <a:lnTo>
                  <a:pt x="6077" y="10837"/>
                </a:lnTo>
                <a:cubicBezTo>
                  <a:pt x="6069" y="10882"/>
                  <a:pt x="6055" y="10925"/>
                  <a:pt x="6037" y="10966"/>
                </a:cubicBezTo>
                <a:cubicBezTo>
                  <a:pt x="6018" y="11009"/>
                  <a:pt x="5995" y="11048"/>
                  <a:pt x="5967" y="11085"/>
                </a:cubicBezTo>
                <a:lnTo>
                  <a:pt x="5931" y="11164"/>
                </a:lnTo>
                <a:lnTo>
                  <a:pt x="5862" y="11299"/>
                </a:lnTo>
                <a:lnTo>
                  <a:pt x="5834" y="11384"/>
                </a:lnTo>
                <a:lnTo>
                  <a:pt x="5821" y="11516"/>
                </a:lnTo>
                <a:lnTo>
                  <a:pt x="5798" y="11622"/>
                </a:lnTo>
                <a:lnTo>
                  <a:pt x="5714" y="11748"/>
                </a:lnTo>
                <a:lnTo>
                  <a:pt x="5752" y="11829"/>
                </a:lnTo>
                <a:lnTo>
                  <a:pt x="5785" y="12098"/>
                </a:lnTo>
                <a:lnTo>
                  <a:pt x="5766" y="12225"/>
                </a:lnTo>
                <a:lnTo>
                  <a:pt x="5761" y="12400"/>
                </a:lnTo>
                <a:lnTo>
                  <a:pt x="5842" y="12602"/>
                </a:lnTo>
                <a:lnTo>
                  <a:pt x="5920" y="12767"/>
                </a:lnTo>
                <a:cubicBezTo>
                  <a:pt x="5925" y="12797"/>
                  <a:pt x="5929" y="12826"/>
                  <a:pt x="5931" y="12856"/>
                </a:cubicBezTo>
                <a:cubicBezTo>
                  <a:pt x="5934" y="12885"/>
                  <a:pt x="5935" y="12915"/>
                  <a:pt x="5935" y="12945"/>
                </a:cubicBezTo>
                <a:cubicBezTo>
                  <a:pt x="5936" y="12958"/>
                  <a:pt x="5936" y="12971"/>
                  <a:pt x="5936" y="12984"/>
                </a:cubicBezTo>
                <a:cubicBezTo>
                  <a:pt x="5935" y="12997"/>
                  <a:pt x="5935" y="13011"/>
                  <a:pt x="5934" y="13024"/>
                </a:cubicBezTo>
                <a:lnTo>
                  <a:pt x="5934" y="13108"/>
                </a:lnTo>
                <a:cubicBezTo>
                  <a:pt x="5977" y="13125"/>
                  <a:pt x="6020" y="13143"/>
                  <a:pt x="6063" y="13160"/>
                </a:cubicBezTo>
                <a:cubicBezTo>
                  <a:pt x="6120" y="13182"/>
                  <a:pt x="6177" y="13205"/>
                  <a:pt x="6220" y="13246"/>
                </a:cubicBezTo>
                <a:cubicBezTo>
                  <a:pt x="6232" y="13257"/>
                  <a:pt x="6242" y="13269"/>
                  <a:pt x="6252" y="13282"/>
                </a:cubicBezTo>
                <a:cubicBezTo>
                  <a:pt x="6261" y="13294"/>
                  <a:pt x="6270" y="13308"/>
                  <a:pt x="6277" y="13322"/>
                </a:cubicBezTo>
                <a:cubicBezTo>
                  <a:pt x="6286" y="13336"/>
                  <a:pt x="6293" y="13349"/>
                  <a:pt x="6300" y="13364"/>
                </a:cubicBezTo>
                <a:cubicBezTo>
                  <a:pt x="6307" y="13378"/>
                  <a:pt x="6313" y="13393"/>
                  <a:pt x="6319" y="13407"/>
                </a:cubicBezTo>
                <a:lnTo>
                  <a:pt x="6373" y="13488"/>
                </a:lnTo>
                <a:lnTo>
                  <a:pt x="6419" y="13565"/>
                </a:lnTo>
                <a:lnTo>
                  <a:pt x="6454" y="13685"/>
                </a:lnTo>
                <a:lnTo>
                  <a:pt x="6472" y="13765"/>
                </a:lnTo>
                <a:lnTo>
                  <a:pt x="6483" y="13874"/>
                </a:lnTo>
                <a:lnTo>
                  <a:pt x="6529" y="14041"/>
                </a:lnTo>
                <a:lnTo>
                  <a:pt x="6603" y="14225"/>
                </a:lnTo>
                <a:cubicBezTo>
                  <a:pt x="6646" y="14244"/>
                  <a:pt x="6685" y="14271"/>
                  <a:pt x="6717" y="14305"/>
                </a:cubicBezTo>
                <a:cubicBezTo>
                  <a:pt x="6762" y="14353"/>
                  <a:pt x="6791" y="14413"/>
                  <a:pt x="6800" y="14476"/>
                </a:cubicBezTo>
                <a:lnTo>
                  <a:pt x="6777" y="14602"/>
                </a:lnTo>
                <a:lnTo>
                  <a:pt x="6646" y="14590"/>
                </a:lnTo>
                <a:lnTo>
                  <a:pt x="6586" y="14635"/>
                </a:lnTo>
                <a:lnTo>
                  <a:pt x="6688" y="14745"/>
                </a:lnTo>
                <a:lnTo>
                  <a:pt x="6883" y="14871"/>
                </a:lnTo>
                <a:cubicBezTo>
                  <a:pt x="6904" y="14890"/>
                  <a:pt x="6924" y="14910"/>
                  <a:pt x="6942" y="14931"/>
                </a:cubicBezTo>
                <a:cubicBezTo>
                  <a:pt x="6961" y="14952"/>
                  <a:pt x="6979" y="14973"/>
                  <a:pt x="6995" y="14996"/>
                </a:cubicBezTo>
                <a:cubicBezTo>
                  <a:pt x="7005" y="15010"/>
                  <a:pt x="7015" y="15025"/>
                  <a:pt x="7024" y="15039"/>
                </a:cubicBezTo>
                <a:cubicBezTo>
                  <a:pt x="7033" y="15054"/>
                  <a:pt x="7041" y="15068"/>
                  <a:pt x="7049" y="15083"/>
                </a:cubicBezTo>
                <a:cubicBezTo>
                  <a:pt x="7053" y="15105"/>
                  <a:pt x="7055" y="15127"/>
                  <a:pt x="7055" y="15149"/>
                </a:cubicBezTo>
                <a:cubicBezTo>
                  <a:pt x="7055" y="15171"/>
                  <a:pt x="7053" y="15194"/>
                  <a:pt x="7049" y="15215"/>
                </a:cubicBezTo>
                <a:cubicBezTo>
                  <a:pt x="7047" y="15230"/>
                  <a:pt x="7044" y="15245"/>
                  <a:pt x="7040" y="15259"/>
                </a:cubicBezTo>
                <a:cubicBezTo>
                  <a:pt x="7036" y="15273"/>
                  <a:pt x="7031" y="15287"/>
                  <a:pt x="7026" y="15301"/>
                </a:cubicBezTo>
                <a:lnTo>
                  <a:pt x="7073" y="15362"/>
                </a:lnTo>
                <a:lnTo>
                  <a:pt x="7161" y="15421"/>
                </a:lnTo>
                <a:lnTo>
                  <a:pt x="7237" y="15461"/>
                </a:lnTo>
                <a:lnTo>
                  <a:pt x="7283" y="15521"/>
                </a:lnTo>
                <a:lnTo>
                  <a:pt x="7392" y="15654"/>
                </a:lnTo>
                <a:lnTo>
                  <a:pt x="7520" y="15727"/>
                </a:lnTo>
                <a:lnTo>
                  <a:pt x="7578" y="15687"/>
                </a:lnTo>
                <a:lnTo>
                  <a:pt x="7578" y="15599"/>
                </a:lnTo>
                <a:lnTo>
                  <a:pt x="7520" y="15511"/>
                </a:lnTo>
                <a:lnTo>
                  <a:pt x="7433" y="15417"/>
                </a:lnTo>
                <a:lnTo>
                  <a:pt x="7342" y="15385"/>
                </a:lnTo>
                <a:lnTo>
                  <a:pt x="7342" y="15320"/>
                </a:lnTo>
                <a:lnTo>
                  <a:pt x="7318" y="15218"/>
                </a:lnTo>
                <a:lnTo>
                  <a:pt x="7265" y="15074"/>
                </a:lnTo>
                <a:lnTo>
                  <a:pt x="7255" y="14986"/>
                </a:lnTo>
                <a:lnTo>
                  <a:pt x="7176" y="14864"/>
                </a:lnTo>
                <a:lnTo>
                  <a:pt x="7105" y="14761"/>
                </a:lnTo>
                <a:lnTo>
                  <a:pt x="7041" y="14672"/>
                </a:lnTo>
                <a:lnTo>
                  <a:pt x="7047" y="14569"/>
                </a:lnTo>
                <a:lnTo>
                  <a:pt x="6984" y="14467"/>
                </a:lnTo>
                <a:lnTo>
                  <a:pt x="6901" y="14351"/>
                </a:lnTo>
                <a:lnTo>
                  <a:pt x="6866" y="14283"/>
                </a:lnTo>
                <a:lnTo>
                  <a:pt x="6806" y="14141"/>
                </a:lnTo>
                <a:lnTo>
                  <a:pt x="6782" y="14017"/>
                </a:lnTo>
                <a:lnTo>
                  <a:pt x="6784" y="13891"/>
                </a:lnTo>
                <a:lnTo>
                  <a:pt x="6915" y="13943"/>
                </a:lnTo>
                <a:lnTo>
                  <a:pt x="7049" y="14055"/>
                </a:lnTo>
                <a:lnTo>
                  <a:pt x="7109" y="14172"/>
                </a:lnTo>
                <a:lnTo>
                  <a:pt x="7127" y="14360"/>
                </a:lnTo>
                <a:cubicBezTo>
                  <a:pt x="7111" y="14372"/>
                  <a:pt x="7098" y="14387"/>
                  <a:pt x="7090" y="14405"/>
                </a:cubicBezTo>
                <a:cubicBezTo>
                  <a:pt x="7081" y="14423"/>
                  <a:pt x="7077" y="14442"/>
                  <a:pt x="7079" y="14462"/>
                </a:cubicBezTo>
                <a:cubicBezTo>
                  <a:pt x="7080" y="14484"/>
                  <a:pt x="7088" y="14505"/>
                  <a:pt x="7102" y="14523"/>
                </a:cubicBezTo>
                <a:cubicBezTo>
                  <a:pt x="7115" y="14541"/>
                  <a:pt x="7134" y="14555"/>
                  <a:pt x="7157" y="14563"/>
                </a:cubicBezTo>
                <a:lnTo>
                  <a:pt x="7248" y="14652"/>
                </a:lnTo>
                <a:lnTo>
                  <a:pt x="7315" y="14737"/>
                </a:lnTo>
                <a:cubicBezTo>
                  <a:pt x="7345" y="14771"/>
                  <a:pt x="7374" y="14805"/>
                  <a:pt x="7401" y="14841"/>
                </a:cubicBezTo>
                <a:cubicBezTo>
                  <a:pt x="7438" y="14890"/>
                  <a:pt x="7471" y="14941"/>
                  <a:pt x="7503" y="14994"/>
                </a:cubicBezTo>
                <a:lnTo>
                  <a:pt x="7604" y="15074"/>
                </a:lnTo>
                <a:lnTo>
                  <a:pt x="7616" y="15150"/>
                </a:lnTo>
                <a:lnTo>
                  <a:pt x="7616" y="15258"/>
                </a:lnTo>
                <a:lnTo>
                  <a:pt x="7643" y="15310"/>
                </a:lnTo>
                <a:lnTo>
                  <a:pt x="7713" y="15366"/>
                </a:lnTo>
                <a:lnTo>
                  <a:pt x="7784" y="15436"/>
                </a:lnTo>
                <a:lnTo>
                  <a:pt x="7862" y="15503"/>
                </a:lnTo>
                <a:lnTo>
                  <a:pt x="7917" y="15579"/>
                </a:lnTo>
                <a:lnTo>
                  <a:pt x="8013" y="15698"/>
                </a:lnTo>
                <a:lnTo>
                  <a:pt x="8197" y="15946"/>
                </a:lnTo>
                <a:lnTo>
                  <a:pt x="8268" y="16104"/>
                </a:lnTo>
                <a:lnTo>
                  <a:pt x="8279" y="16187"/>
                </a:lnTo>
                <a:lnTo>
                  <a:pt x="8228" y="16239"/>
                </a:lnTo>
                <a:lnTo>
                  <a:pt x="8240" y="16387"/>
                </a:lnTo>
                <a:lnTo>
                  <a:pt x="8286" y="16461"/>
                </a:lnTo>
                <a:lnTo>
                  <a:pt x="8410" y="16565"/>
                </a:lnTo>
                <a:lnTo>
                  <a:pt x="8503" y="16647"/>
                </a:lnTo>
                <a:lnTo>
                  <a:pt x="8688" y="16724"/>
                </a:lnTo>
                <a:lnTo>
                  <a:pt x="8858" y="16736"/>
                </a:lnTo>
                <a:cubicBezTo>
                  <a:pt x="8879" y="16792"/>
                  <a:pt x="8918" y="16841"/>
                  <a:pt x="8970" y="16874"/>
                </a:cubicBezTo>
                <a:cubicBezTo>
                  <a:pt x="9001" y="16893"/>
                  <a:pt x="9035" y="16906"/>
                  <a:pt x="9071" y="16913"/>
                </a:cubicBezTo>
                <a:lnTo>
                  <a:pt x="9153" y="16941"/>
                </a:lnTo>
                <a:lnTo>
                  <a:pt x="9289" y="17005"/>
                </a:lnTo>
                <a:lnTo>
                  <a:pt x="9378" y="17050"/>
                </a:lnTo>
                <a:lnTo>
                  <a:pt x="9459" y="17085"/>
                </a:lnTo>
                <a:lnTo>
                  <a:pt x="9542" y="17090"/>
                </a:lnTo>
                <a:lnTo>
                  <a:pt x="9594" y="17118"/>
                </a:lnTo>
                <a:lnTo>
                  <a:pt x="9749" y="17176"/>
                </a:lnTo>
                <a:cubicBezTo>
                  <a:pt x="9771" y="17203"/>
                  <a:pt x="9799" y="17223"/>
                  <a:pt x="9831" y="17237"/>
                </a:cubicBezTo>
                <a:cubicBezTo>
                  <a:pt x="9859" y="17250"/>
                  <a:pt x="9890" y="17256"/>
                  <a:pt x="9920" y="17256"/>
                </a:cubicBezTo>
                <a:cubicBezTo>
                  <a:pt x="9948" y="17252"/>
                  <a:pt x="9976" y="17248"/>
                  <a:pt x="10004" y="17243"/>
                </a:cubicBezTo>
                <a:cubicBezTo>
                  <a:pt x="10031" y="17238"/>
                  <a:pt x="10059" y="17233"/>
                  <a:pt x="10086" y="17227"/>
                </a:cubicBezTo>
                <a:cubicBezTo>
                  <a:pt x="10115" y="17220"/>
                  <a:pt x="10145" y="17213"/>
                  <a:pt x="10174" y="17206"/>
                </a:cubicBezTo>
                <a:cubicBezTo>
                  <a:pt x="10203" y="17198"/>
                  <a:pt x="10232" y="17190"/>
                  <a:pt x="10261" y="17181"/>
                </a:cubicBezTo>
                <a:lnTo>
                  <a:pt x="10485" y="17181"/>
                </a:lnTo>
                <a:lnTo>
                  <a:pt x="10590" y="17211"/>
                </a:lnTo>
                <a:lnTo>
                  <a:pt x="10724" y="17283"/>
                </a:lnTo>
                <a:lnTo>
                  <a:pt x="10819" y="17351"/>
                </a:lnTo>
                <a:lnTo>
                  <a:pt x="10915" y="17454"/>
                </a:lnTo>
                <a:lnTo>
                  <a:pt x="11057" y="17517"/>
                </a:lnTo>
                <a:lnTo>
                  <a:pt x="11264" y="17534"/>
                </a:lnTo>
                <a:lnTo>
                  <a:pt x="11453" y="17557"/>
                </a:lnTo>
                <a:lnTo>
                  <a:pt x="11538" y="17600"/>
                </a:lnTo>
                <a:lnTo>
                  <a:pt x="11793" y="17624"/>
                </a:lnTo>
                <a:lnTo>
                  <a:pt x="11914" y="17625"/>
                </a:lnTo>
                <a:lnTo>
                  <a:pt x="12033" y="17674"/>
                </a:lnTo>
                <a:lnTo>
                  <a:pt x="12146" y="17753"/>
                </a:lnTo>
                <a:lnTo>
                  <a:pt x="12320" y="17904"/>
                </a:lnTo>
                <a:lnTo>
                  <a:pt x="12353" y="17971"/>
                </a:lnTo>
                <a:lnTo>
                  <a:pt x="12403" y="18093"/>
                </a:lnTo>
                <a:lnTo>
                  <a:pt x="12480" y="18115"/>
                </a:lnTo>
                <a:lnTo>
                  <a:pt x="12606" y="18139"/>
                </a:lnTo>
                <a:lnTo>
                  <a:pt x="12701" y="18145"/>
                </a:lnTo>
                <a:lnTo>
                  <a:pt x="12783" y="18157"/>
                </a:lnTo>
                <a:lnTo>
                  <a:pt x="12823" y="18252"/>
                </a:lnTo>
                <a:lnTo>
                  <a:pt x="12946" y="18269"/>
                </a:lnTo>
                <a:lnTo>
                  <a:pt x="13071" y="18286"/>
                </a:lnTo>
                <a:cubicBezTo>
                  <a:pt x="13099" y="18295"/>
                  <a:pt x="13128" y="18302"/>
                  <a:pt x="13157" y="18307"/>
                </a:cubicBezTo>
                <a:cubicBezTo>
                  <a:pt x="13187" y="18312"/>
                  <a:pt x="13216" y="18314"/>
                  <a:pt x="13246" y="18315"/>
                </a:cubicBezTo>
                <a:cubicBezTo>
                  <a:pt x="13262" y="18315"/>
                  <a:pt x="13278" y="18315"/>
                  <a:pt x="13294" y="18314"/>
                </a:cubicBezTo>
                <a:cubicBezTo>
                  <a:pt x="13310" y="18313"/>
                  <a:pt x="13325" y="18311"/>
                  <a:pt x="13341" y="18309"/>
                </a:cubicBezTo>
                <a:lnTo>
                  <a:pt x="13438" y="18309"/>
                </a:lnTo>
                <a:lnTo>
                  <a:pt x="13540" y="18297"/>
                </a:lnTo>
                <a:lnTo>
                  <a:pt x="13605" y="18225"/>
                </a:lnTo>
                <a:lnTo>
                  <a:pt x="13609" y="18129"/>
                </a:lnTo>
                <a:lnTo>
                  <a:pt x="13697" y="18095"/>
                </a:lnTo>
                <a:lnTo>
                  <a:pt x="13735" y="18035"/>
                </a:lnTo>
                <a:lnTo>
                  <a:pt x="13889" y="18065"/>
                </a:lnTo>
                <a:lnTo>
                  <a:pt x="13936" y="18161"/>
                </a:lnTo>
                <a:cubicBezTo>
                  <a:pt x="13955" y="18174"/>
                  <a:pt x="13975" y="18187"/>
                  <a:pt x="13994" y="18200"/>
                </a:cubicBezTo>
                <a:cubicBezTo>
                  <a:pt x="14013" y="18213"/>
                  <a:pt x="14032" y="18226"/>
                  <a:pt x="14052" y="18240"/>
                </a:cubicBezTo>
                <a:cubicBezTo>
                  <a:pt x="14070" y="18253"/>
                  <a:pt x="14088" y="18266"/>
                  <a:pt x="14107" y="18278"/>
                </a:cubicBezTo>
                <a:cubicBezTo>
                  <a:pt x="14125" y="18291"/>
                  <a:pt x="14143" y="18304"/>
                  <a:pt x="14162" y="18317"/>
                </a:cubicBezTo>
                <a:lnTo>
                  <a:pt x="14167" y="18466"/>
                </a:lnTo>
                <a:lnTo>
                  <a:pt x="14156" y="18574"/>
                </a:lnTo>
                <a:lnTo>
                  <a:pt x="14145" y="18630"/>
                </a:lnTo>
                <a:lnTo>
                  <a:pt x="14150" y="18705"/>
                </a:lnTo>
                <a:lnTo>
                  <a:pt x="14150" y="18780"/>
                </a:lnTo>
                <a:lnTo>
                  <a:pt x="14057" y="18903"/>
                </a:lnTo>
                <a:lnTo>
                  <a:pt x="13943" y="19084"/>
                </a:lnTo>
                <a:lnTo>
                  <a:pt x="13785" y="19223"/>
                </a:lnTo>
                <a:cubicBezTo>
                  <a:pt x="13753" y="19237"/>
                  <a:pt x="13723" y="19253"/>
                  <a:pt x="13696" y="19273"/>
                </a:cubicBezTo>
                <a:cubicBezTo>
                  <a:pt x="13664" y="19295"/>
                  <a:pt x="13636" y="19320"/>
                  <a:pt x="13611" y="19349"/>
                </a:cubicBezTo>
                <a:lnTo>
                  <a:pt x="13598" y="19422"/>
                </a:lnTo>
                <a:lnTo>
                  <a:pt x="13556" y="19480"/>
                </a:lnTo>
                <a:lnTo>
                  <a:pt x="13499" y="19560"/>
                </a:lnTo>
                <a:lnTo>
                  <a:pt x="13459" y="19740"/>
                </a:lnTo>
                <a:lnTo>
                  <a:pt x="13491" y="19830"/>
                </a:lnTo>
                <a:lnTo>
                  <a:pt x="13577" y="19870"/>
                </a:lnTo>
                <a:lnTo>
                  <a:pt x="13502" y="19932"/>
                </a:lnTo>
                <a:lnTo>
                  <a:pt x="13409" y="19996"/>
                </a:lnTo>
                <a:lnTo>
                  <a:pt x="13320" y="20046"/>
                </a:lnTo>
                <a:lnTo>
                  <a:pt x="13320" y="20111"/>
                </a:lnTo>
                <a:lnTo>
                  <a:pt x="13373" y="20234"/>
                </a:lnTo>
                <a:lnTo>
                  <a:pt x="13326" y="20266"/>
                </a:lnTo>
                <a:lnTo>
                  <a:pt x="13330" y="20332"/>
                </a:lnTo>
                <a:lnTo>
                  <a:pt x="13476" y="20355"/>
                </a:lnTo>
                <a:lnTo>
                  <a:pt x="13581" y="20343"/>
                </a:lnTo>
                <a:lnTo>
                  <a:pt x="13686" y="20401"/>
                </a:lnTo>
                <a:lnTo>
                  <a:pt x="13744" y="20435"/>
                </a:lnTo>
                <a:lnTo>
                  <a:pt x="13826" y="20566"/>
                </a:lnTo>
                <a:lnTo>
                  <a:pt x="13968" y="20697"/>
                </a:lnTo>
                <a:cubicBezTo>
                  <a:pt x="13997" y="20725"/>
                  <a:pt x="14027" y="20751"/>
                  <a:pt x="14057" y="20777"/>
                </a:cubicBezTo>
                <a:cubicBezTo>
                  <a:pt x="14084" y="20800"/>
                  <a:pt x="14111" y="20822"/>
                  <a:pt x="14138" y="20844"/>
                </a:cubicBezTo>
                <a:lnTo>
                  <a:pt x="14138" y="20899"/>
                </a:lnTo>
                <a:lnTo>
                  <a:pt x="14121" y="20955"/>
                </a:lnTo>
                <a:lnTo>
                  <a:pt x="14170" y="21029"/>
                </a:lnTo>
                <a:lnTo>
                  <a:pt x="14319" y="21041"/>
                </a:lnTo>
                <a:cubicBezTo>
                  <a:pt x="14367" y="21039"/>
                  <a:pt x="14415" y="21036"/>
                  <a:pt x="14463" y="21034"/>
                </a:cubicBezTo>
                <a:cubicBezTo>
                  <a:pt x="14502" y="21032"/>
                  <a:pt x="14541" y="21031"/>
                  <a:pt x="14579" y="21029"/>
                </a:cubicBezTo>
                <a:lnTo>
                  <a:pt x="14700" y="21014"/>
                </a:lnTo>
                <a:lnTo>
                  <a:pt x="14813" y="21002"/>
                </a:lnTo>
                <a:lnTo>
                  <a:pt x="14872" y="20985"/>
                </a:lnTo>
                <a:lnTo>
                  <a:pt x="14968" y="20995"/>
                </a:lnTo>
                <a:lnTo>
                  <a:pt x="15098" y="21005"/>
                </a:lnTo>
                <a:lnTo>
                  <a:pt x="15062" y="21565"/>
                </a:lnTo>
                <a:cubicBezTo>
                  <a:pt x="16404" y="20933"/>
                  <a:pt x="17609" y="20061"/>
                  <a:pt x="18611" y="18995"/>
                </a:cubicBezTo>
                <a:cubicBezTo>
                  <a:pt x="19108" y="18466"/>
                  <a:pt x="19551" y="17895"/>
                  <a:pt x="19935" y="17289"/>
                </a:cubicBezTo>
                <a:cubicBezTo>
                  <a:pt x="20319" y="16683"/>
                  <a:pt x="20645" y="16044"/>
                  <a:pt x="20908" y="15377"/>
                </a:cubicBezTo>
                <a:lnTo>
                  <a:pt x="20621" y="15695"/>
                </a:lnTo>
                <a:lnTo>
                  <a:pt x="20310" y="15905"/>
                </a:lnTo>
                <a:lnTo>
                  <a:pt x="20261" y="16007"/>
                </a:lnTo>
                <a:cubicBezTo>
                  <a:pt x="20254" y="16034"/>
                  <a:pt x="20246" y="16061"/>
                  <a:pt x="20237" y="16088"/>
                </a:cubicBezTo>
                <a:cubicBezTo>
                  <a:pt x="20227" y="16114"/>
                  <a:pt x="20216" y="16140"/>
                  <a:pt x="20204" y="16166"/>
                </a:cubicBezTo>
                <a:cubicBezTo>
                  <a:pt x="20192" y="16189"/>
                  <a:pt x="20179" y="16212"/>
                  <a:pt x="20165" y="16235"/>
                </a:cubicBezTo>
                <a:cubicBezTo>
                  <a:pt x="20151" y="16257"/>
                  <a:pt x="20136" y="16279"/>
                  <a:pt x="20120" y="16301"/>
                </a:cubicBezTo>
                <a:cubicBezTo>
                  <a:pt x="20088" y="16337"/>
                  <a:pt x="20053" y="16372"/>
                  <a:pt x="20015" y="16403"/>
                </a:cubicBezTo>
                <a:cubicBezTo>
                  <a:pt x="19983" y="16430"/>
                  <a:pt x="19950" y="16454"/>
                  <a:pt x="19915" y="16477"/>
                </a:cubicBezTo>
                <a:lnTo>
                  <a:pt x="19655" y="16727"/>
                </a:lnTo>
                <a:lnTo>
                  <a:pt x="19533" y="16710"/>
                </a:lnTo>
                <a:lnTo>
                  <a:pt x="19429" y="16746"/>
                </a:lnTo>
                <a:lnTo>
                  <a:pt x="19308" y="16819"/>
                </a:lnTo>
                <a:lnTo>
                  <a:pt x="19257" y="16854"/>
                </a:lnTo>
                <a:lnTo>
                  <a:pt x="19119" y="16933"/>
                </a:lnTo>
                <a:lnTo>
                  <a:pt x="19054" y="16994"/>
                </a:lnTo>
                <a:cubicBezTo>
                  <a:pt x="19025" y="17000"/>
                  <a:pt x="18995" y="17000"/>
                  <a:pt x="18966" y="16994"/>
                </a:cubicBezTo>
                <a:cubicBezTo>
                  <a:pt x="18935" y="16988"/>
                  <a:pt x="18905" y="16975"/>
                  <a:pt x="18880" y="16957"/>
                </a:cubicBezTo>
                <a:cubicBezTo>
                  <a:pt x="18880" y="16942"/>
                  <a:pt x="18880" y="16927"/>
                  <a:pt x="18880" y="16912"/>
                </a:cubicBezTo>
                <a:cubicBezTo>
                  <a:pt x="18880" y="16897"/>
                  <a:pt x="18880" y="16882"/>
                  <a:pt x="18880" y="16867"/>
                </a:cubicBezTo>
                <a:cubicBezTo>
                  <a:pt x="18879" y="16857"/>
                  <a:pt x="18879" y="16846"/>
                  <a:pt x="18878" y="16835"/>
                </a:cubicBezTo>
                <a:cubicBezTo>
                  <a:pt x="18878" y="16824"/>
                  <a:pt x="18877" y="16814"/>
                  <a:pt x="18877" y="16803"/>
                </a:cubicBezTo>
                <a:lnTo>
                  <a:pt x="18807" y="16792"/>
                </a:lnTo>
                <a:lnTo>
                  <a:pt x="18757" y="16748"/>
                </a:lnTo>
                <a:lnTo>
                  <a:pt x="18780" y="16655"/>
                </a:lnTo>
                <a:lnTo>
                  <a:pt x="18677" y="16569"/>
                </a:lnTo>
                <a:lnTo>
                  <a:pt x="18589" y="16580"/>
                </a:lnTo>
                <a:cubicBezTo>
                  <a:pt x="18568" y="16578"/>
                  <a:pt x="18547" y="16579"/>
                  <a:pt x="18527" y="16581"/>
                </a:cubicBezTo>
                <a:cubicBezTo>
                  <a:pt x="18506" y="16583"/>
                  <a:pt x="18485" y="16586"/>
                  <a:pt x="18465" y="16592"/>
                </a:cubicBezTo>
                <a:cubicBezTo>
                  <a:pt x="18429" y="16603"/>
                  <a:pt x="18393" y="16618"/>
                  <a:pt x="18358" y="16633"/>
                </a:cubicBezTo>
                <a:cubicBezTo>
                  <a:pt x="18321" y="16650"/>
                  <a:pt x="18284" y="16666"/>
                  <a:pt x="18245" y="16681"/>
                </a:cubicBezTo>
                <a:cubicBezTo>
                  <a:pt x="18191" y="16695"/>
                  <a:pt x="18137" y="16715"/>
                  <a:pt x="18087" y="16740"/>
                </a:cubicBezTo>
                <a:cubicBezTo>
                  <a:pt x="18042" y="16763"/>
                  <a:pt x="18001" y="16789"/>
                  <a:pt x="17955" y="16808"/>
                </a:cubicBezTo>
                <a:cubicBezTo>
                  <a:pt x="17939" y="16815"/>
                  <a:pt x="17922" y="16821"/>
                  <a:pt x="17906" y="16826"/>
                </a:cubicBezTo>
                <a:cubicBezTo>
                  <a:pt x="17889" y="16831"/>
                  <a:pt x="17872" y="16835"/>
                  <a:pt x="17855" y="16838"/>
                </a:cubicBezTo>
                <a:cubicBezTo>
                  <a:pt x="17787" y="16842"/>
                  <a:pt x="17720" y="16836"/>
                  <a:pt x="17654" y="16820"/>
                </a:cubicBezTo>
                <a:cubicBezTo>
                  <a:pt x="17600" y="16808"/>
                  <a:pt x="17547" y="16788"/>
                  <a:pt x="17498" y="16763"/>
                </a:cubicBezTo>
                <a:lnTo>
                  <a:pt x="17344" y="16743"/>
                </a:lnTo>
                <a:lnTo>
                  <a:pt x="17255" y="16743"/>
                </a:lnTo>
                <a:lnTo>
                  <a:pt x="17208" y="16671"/>
                </a:lnTo>
                <a:lnTo>
                  <a:pt x="17062" y="16676"/>
                </a:lnTo>
                <a:lnTo>
                  <a:pt x="16943" y="16680"/>
                </a:lnTo>
                <a:lnTo>
                  <a:pt x="16969" y="16567"/>
                </a:lnTo>
                <a:cubicBezTo>
                  <a:pt x="16918" y="16568"/>
                  <a:pt x="16869" y="16582"/>
                  <a:pt x="16825" y="16607"/>
                </a:cubicBezTo>
                <a:cubicBezTo>
                  <a:pt x="16792" y="16626"/>
                  <a:pt x="16763" y="16650"/>
                  <a:pt x="16740" y="16680"/>
                </a:cubicBezTo>
                <a:cubicBezTo>
                  <a:pt x="16728" y="16701"/>
                  <a:pt x="16715" y="16720"/>
                  <a:pt x="16700" y="16739"/>
                </a:cubicBezTo>
                <a:cubicBezTo>
                  <a:pt x="16685" y="16758"/>
                  <a:pt x="16668" y="16775"/>
                  <a:pt x="16650" y="16791"/>
                </a:cubicBezTo>
                <a:cubicBezTo>
                  <a:pt x="16630" y="16808"/>
                  <a:pt x="16610" y="16823"/>
                  <a:pt x="16587" y="16837"/>
                </a:cubicBezTo>
                <a:cubicBezTo>
                  <a:pt x="16565" y="16851"/>
                  <a:pt x="16542" y="16863"/>
                  <a:pt x="16518" y="16873"/>
                </a:cubicBezTo>
                <a:cubicBezTo>
                  <a:pt x="16499" y="16882"/>
                  <a:pt x="16480" y="16891"/>
                  <a:pt x="16460" y="16897"/>
                </a:cubicBezTo>
                <a:cubicBezTo>
                  <a:pt x="16440" y="16904"/>
                  <a:pt x="16419" y="16908"/>
                  <a:pt x="16398" y="16911"/>
                </a:cubicBezTo>
                <a:cubicBezTo>
                  <a:pt x="16376" y="16914"/>
                  <a:pt x="16354" y="16915"/>
                  <a:pt x="16332" y="16914"/>
                </a:cubicBezTo>
                <a:cubicBezTo>
                  <a:pt x="16309" y="16913"/>
                  <a:pt x="16288" y="16910"/>
                  <a:pt x="16266" y="16905"/>
                </a:cubicBezTo>
                <a:cubicBezTo>
                  <a:pt x="16242" y="16901"/>
                  <a:pt x="16217" y="16902"/>
                  <a:pt x="16192" y="16907"/>
                </a:cubicBezTo>
                <a:cubicBezTo>
                  <a:pt x="16168" y="16912"/>
                  <a:pt x="16145" y="16921"/>
                  <a:pt x="16124" y="16934"/>
                </a:cubicBezTo>
                <a:cubicBezTo>
                  <a:pt x="16115" y="16940"/>
                  <a:pt x="16107" y="16946"/>
                  <a:pt x="16099" y="16953"/>
                </a:cubicBezTo>
                <a:cubicBezTo>
                  <a:pt x="16091" y="16960"/>
                  <a:pt x="16084" y="16967"/>
                  <a:pt x="16077" y="16975"/>
                </a:cubicBezTo>
                <a:lnTo>
                  <a:pt x="15916" y="17038"/>
                </a:lnTo>
                <a:cubicBezTo>
                  <a:pt x="15911" y="17021"/>
                  <a:pt x="15902" y="17006"/>
                  <a:pt x="15889" y="16994"/>
                </a:cubicBezTo>
                <a:cubicBezTo>
                  <a:pt x="15876" y="16981"/>
                  <a:pt x="15860" y="16973"/>
                  <a:pt x="15842" y="16969"/>
                </a:cubicBezTo>
                <a:cubicBezTo>
                  <a:pt x="15800" y="16958"/>
                  <a:pt x="15757" y="16976"/>
                  <a:pt x="15714" y="16969"/>
                </a:cubicBezTo>
                <a:cubicBezTo>
                  <a:pt x="15665" y="16961"/>
                  <a:pt x="15626" y="16924"/>
                  <a:pt x="15576" y="16919"/>
                </a:cubicBezTo>
                <a:cubicBezTo>
                  <a:pt x="15545" y="16916"/>
                  <a:pt x="15516" y="16925"/>
                  <a:pt x="15494" y="16946"/>
                </a:cubicBezTo>
                <a:lnTo>
                  <a:pt x="15476" y="17100"/>
                </a:lnTo>
                <a:lnTo>
                  <a:pt x="15398" y="17200"/>
                </a:lnTo>
                <a:cubicBezTo>
                  <a:pt x="15367" y="17268"/>
                  <a:pt x="15266" y="17259"/>
                  <a:pt x="15246" y="17188"/>
                </a:cubicBezTo>
                <a:cubicBezTo>
                  <a:pt x="15239" y="17159"/>
                  <a:pt x="15253" y="17128"/>
                  <a:pt x="15281" y="17114"/>
                </a:cubicBezTo>
                <a:lnTo>
                  <a:pt x="15366" y="17044"/>
                </a:lnTo>
                <a:lnTo>
                  <a:pt x="15319" y="16943"/>
                </a:lnTo>
                <a:lnTo>
                  <a:pt x="15195" y="16992"/>
                </a:lnTo>
                <a:lnTo>
                  <a:pt x="15119" y="17056"/>
                </a:lnTo>
                <a:lnTo>
                  <a:pt x="15049" y="17181"/>
                </a:lnTo>
                <a:lnTo>
                  <a:pt x="14945" y="17231"/>
                </a:lnTo>
                <a:lnTo>
                  <a:pt x="14853" y="17280"/>
                </a:lnTo>
                <a:lnTo>
                  <a:pt x="14786" y="17338"/>
                </a:lnTo>
                <a:lnTo>
                  <a:pt x="14715" y="17403"/>
                </a:lnTo>
                <a:lnTo>
                  <a:pt x="14614" y="17434"/>
                </a:lnTo>
                <a:lnTo>
                  <a:pt x="14547" y="17505"/>
                </a:lnTo>
                <a:lnTo>
                  <a:pt x="14487" y="17605"/>
                </a:lnTo>
                <a:cubicBezTo>
                  <a:pt x="14487" y="17646"/>
                  <a:pt x="14479" y="17685"/>
                  <a:pt x="14463" y="17722"/>
                </a:cubicBezTo>
                <a:cubicBezTo>
                  <a:pt x="14446" y="17763"/>
                  <a:pt x="14421" y="17799"/>
                  <a:pt x="14388" y="17829"/>
                </a:cubicBezTo>
                <a:cubicBezTo>
                  <a:pt x="14378" y="17849"/>
                  <a:pt x="14366" y="17867"/>
                  <a:pt x="14351" y="17883"/>
                </a:cubicBezTo>
                <a:cubicBezTo>
                  <a:pt x="14337" y="17900"/>
                  <a:pt x="14320" y="17914"/>
                  <a:pt x="14302" y="17927"/>
                </a:cubicBezTo>
                <a:cubicBezTo>
                  <a:pt x="14294" y="17932"/>
                  <a:pt x="14286" y="17937"/>
                  <a:pt x="14278" y="17942"/>
                </a:cubicBezTo>
                <a:cubicBezTo>
                  <a:pt x="14269" y="17946"/>
                  <a:pt x="14261" y="17950"/>
                  <a:pt x="14252" y="17954"/>
                </a:cubicBezTo>
                <a:cubicBezTo>
                  <a:pt x="14180" y="17942"/>
                  <a:pt x="14107" y="17932"/>
                  <a:pt x="14035" y="17922"/>
                </a:cubicBezTo>
                <a:cubicBezTo>
                  <a:pt x="13958" y="17911"/>
                  <a:pt x="13881" y="17901"/>
                  <a:pt x="13804" y="17892"/>
                </a:cubicBezTo>
                <a:cubicBezTo>
                  <a:pt x="13781" y="17888"/>
                  <a:pt x="13758" y="17888"/>
                  <a:pt x="13735" y="17890"/>
                </a:cubicBezTo>
                <a:cubicBezTo>
                  <a:pt x="13712" y="17892"/>
                  <a:pt x="13689" y="17897"/>
                  <a:pt x="13668" y="17904"/>
                </a:cubicBezTo>
                <a:cubicBezTo>
                  <a:pt x="13642" y="17913"/>
                  <a:pt x="13617" y="17926"/>
                  <a:pt x="13595" y="17942"/>
                </a:cubicBezTo>
                <a:cubicBezTo>
                  <a:pt x="13573" y="17958"/>
                  <a:pt x="13554" y="17977"/>
                  <a:pt x="13538" y="17999"/>
                </a:cubicBezTo>
                <a:cubicBezTo>
                  <a:pt x="13517" y="18016"/>
                  <a:pt x="13493" y="18031"/>
                  <a:pt x="13468" y="18042"/>
                </a:cubicBezTo>
                <a:cubicBezTo>
                  <a:pt x="13442" y="18054"/>
                  <a:pt x="13416" y="18062"/>
                  <a:pt x="13388" y="18067"/>
                </a:cubicBezTo>
                <a:cubicBezTo>
                  <a:pt x="13376" y="18070"/>
                  <a:pt x="13364" y="18071"/>
                  <a:pt x="13352" y="18072"/>
                </a:cubicBezTo>
                <a:cubicBezTo>
                  <a:pt x="13339" y="18073"/>
                  <a:pt x="13327" y="18073"/>
                  <a:pt x="13314" y="18073"/>
                </a:cubicBezTo>
                <a:lnTo>
                  <a:pt x="13202" y="18039"/>
                </a:lnTo>
                <a:lnTo>
                  <a:pt x="13039" y="17934"/>
                </a:lnTo>
                <a:lnTo>
                  <a:pt x="12951" y="17861"/>
                </a:lnTo>
                <a:lnTo>
                  <a:pt x="12892" y="17771"/>
                </a:lnTo>
                <a:lnTo>
                  <a:pt x="12878" y="17681"/>
                </a:lnTo>
                <a:lnTo>
                  <a:pt x="12855" y="17542"/>
                </a:lnTo>
                <a:lnTo>
                  <a:pt x="12878" y="17340"/>
                </a:lnTo>
                <a:cubicBezTo>
                  <a:pt x="12899" y="17329"/>
                  <a:pt x="12917" y="17314"/>
                  <a:pt x="12933" y="17297"/>
                </a:cubicBezTo>
                <a:cubicBezTo>
                  <a:pt x="12949" y="17279"/>
                  <a:pt x="12962" y="17259"/>
                  <a:pt x="12971" y="17237"/>
                </a:cubicBezTo>
                <a:cubicBezTo>
                  <a:pt x="12979" y="17219"/>
                  <a:pt x="12984" y="17200"/>
                  <a:pt x="12985" y="17180"/>
                </a:cubicBezTo>
                <a:cubicBezTo>
                  <a:pt x="12987" y="17160"/>
                  <a:pt x="12986" y="17141"/>
                  <a:pt x="12982" y="17121"/>
                </a:cubicBezTo>
                <a:lnTo>
                  <a:pt x="12887" y="17053"/>
                </a:lnTo>
                <a:lnTo>
                  <a:pt x="12702" y="17040"/>
                </a:lnTo>
                <a:lnTo>
                  <a:pt x="12506" y="17057"/>
                </a:lnTo>
                <a:lnTo>
                  <a:pt x="12298" y="17057"/>
                </a:lnTo>
                <a:lnTo>
                  <a:pt x="12312" y="16962"/>
                </a:lnTo>
                <a:cubicBezTo>
                  <a:pt x="12335" y="17011"/>
                  <a:pt x="12394" y="17024"/>
                  <a:pt x="12437" y="16998"/>
                </a:cubicBezTo>
                <a:cubicBezTo>
                  <a:pt x="12461" y="16984"/>
                  <a:pt x="12476" y="16959"/>
                  <a:pt x="12478" y="16930"/>
                </a:cubicBezTo>
                <a:cubicBezTo>
                  <a:pt x="12481" y="16902"/>
                  <a:pt x="12470" y="16874"/>
                  <a:pt x="12448" y="16854"/>
                </a:cubicBezTo>
                <a:cubicBezTo>
                  <a:pt x="12416" y="16851"/>
                  <a:pt x="12384" y="16853"/>
                  <a:pt x="12353" y="16862"/>
                </a:cubicBezTo>
                <a:cubicBezTo>
                  <a:pt x="12323" y="16871"/>
                  <a:pt x="12294" y="16885"/>
                  <a:pt x="12270" y="16905"/>
                </a:cubicBezTo>
                <a:cubicBezTo>
                  <a:pt x="12258" y="16914"/>
                  <a:pt x="12246" y="16925"/>
                  <a:pt x="12236" y="16936"/>
                </a:cubicBezTo>
                <a:cubicBezTo>
                  <a:pt x="12226" y="16948"/>
                  <a:pt x="12217" y="16961"/>
                  <a:pt x="12210" y="16974"/>
                </a:cubicBezTo>
                <a:lnTo>
                  <a:pt x="12017" y="17065"/>
                </a:lnTo>
                <a:cubicBezTo>
                  <a:pt x="11994" y="17147"/>
                  <a:pt x="11890" y="17177"/>
                  <a:pt x="11823" y="17121"/>
                </a:cubicBezTo>
                <a:cubicBezTo>
                  <a:pt x="11798" y="17100"/>
                  <a:pt x="11785" y="17066"/>
                  <a:pt x="11794" y="17034"/>
                </a:cubicBezTo>
                <a:cubicBezTo>
                  <a:pt x="11797" y="17023"/>
                  <a:pt x="11803" y="17013"/>
                  <a:pt x="11811" y="17004"/>
                </a:cubicBezTo>
                <a:cubicBezTo>
                  <a:pt x="11819" y="16996"/>
                  <a:pt x="11829" y="16989"/>
                  <a:pt x="11840" y="16985"/>
                </a:cubicBezTo>
                <a:cubicBezTo>
                  <a:pt x="11929" y="16993"/>
                  <a:pt x="11993" y="16906"/>
                  <a:pt x="11957" y="16828"/>
                </a:cubicBezTo>
                <a:cubicBezTo>
                  <a:pt x="11946" y="16806"/>
                  <a:pt x="11927" y="16788"/>
                  <a:pt x="11903" y="16779"/>
                </a:cubicBezTo>
                <a:cubicBezTo>
                  <a:pt x="11948" y="16749"/>
                  <a:pt x="11982" y="16707"/>
                  <a:pt x="11997" y="16656"/>
                </a:cubicBezTo>
                <a:cubicBezTo>
                  <a:pt x="12013" y="16605"/>
                  <a:pt x="12009" y="16550"/>
                  <a:pt x="12007" y="16497"/>
                </a:cubicBezTo>
                <a:cubicBezTo>
                  <a:pt x="12005" y="16448"/>
                  <a:pt x="12005" y="16399"/>
                  <a:pt x="12007" y="16350"/>
                </a:cubicBezTo>
                <a:cubicBezTo>
                  <a:pt x="12056" y="16331"/>
                  <a:pt x="12097" y="16299"/>
                  <a:pt x="12128" y="16258"/>
                </a:cubicBezTo>
                <a:cubicBezTo>
                  <a:pt x="12145" y="16235"/>
                  <a:pt x="12158" y="16209"/>
                  <a:pt x="12167" y="16182"/>
                </a:cubicBezTo>
                <a:lnTo>
                  <a:pt x="12143" y="16085"/>
                </a:lnTo>
                <a:lnTo>
                  <a:pt x="12014" y="16052"/>
                </a:lnTo>
                <a:lnTo>
                  <a:pt x="11816" y="16068"/>
                </a:lnTo>
                <a:lnTo>
                  <a:pt x="11644" y="16092"/>
                </a:lnTo>
                <a:lnTo>
                  <a:pt x="11399" y="16183"/>
                </a:lnTo>
                <a:lnTo>
                  <a:pt x="11325" y="16341"/>
                </a:lnTo>
                <a:cubicBezTo>
                  <a:pt x="11326" y="16372"/>
                  <a:pt x="11324" y="16403"/>
                  <a:pt x="11319" y="16433"/>
                </a:cubicBezTo>
                <a:cubicBezTo>
                  <a:pt x="11314" y="16464"/>
                  <a:pt x="11307" y="16494"/>
                  <a:pt x="11296" y="16524"/>
                </a:cubicBezTo>
                <a:cubicBezTo>
                  <a:pt x="11289" y="16545"/>
                  <a:pt x="11279" y="16567"/>
                  <a:pt x="11269" y="16587"/>
                </a:cubicBezTo>
                <a:cubicBezTo>
                  <a:pt x="11259" y="16608"/>
                  <a:pt x="11247" y="16628"/>
                  <a:pt x="11234" y="16647"/>
                </a:cubicBezTo>
                <a:cubicBezTo>
                  <a:pt x="11162" y="16670"/>
                  <a:pt x="11089" y="16691"/>
                  <a:pt x="11015" y="16711"/>
                </a:cubicBezTo>
                <a:cubicBezTo>
                  <a:pt x="10884" y="16746"/>
                  <a:pt x="10749" y="16773"/>
                  <a:pt x="10613" y="16759"/>
                </a:cubicBezTo>
                <a:cubicBezTo>
                  <a:pt x="10561" y="16754"/>
                  <a:pt x="10510" y="16742"/>
                  <a:pt x="10463" y="16722"/>
                </a:cubicBezTo>
                <a:cubicBezTo>
                  <a:pt x="10424" y="16705"/>
                  <a:pt x="10389" y="16682"/>
                  <a:pt x="10352" y="16665"/>
                </a:cubicBezTo>
                <a:cubicBezTo>
                  <a:pt x="10325" y="16653"/>
                  <a:pt x="10296" y="16644"/>
                  <a:pt x="10267" y="16639"/>
                </a:cubicBezTo>
                <a:cubicBezTo>
                  <a:pt x="10238" y="16633"/>
                  <a:pt x="10209" y="16630"/>
                  <a:pt x="10179" y="16631"/>
                </a:cubicBezTo>
                <a:lnTo>
                  <a:pt x="10079" y="16470"/>
                </a:lnTo>
                <a:lnTo>
                  <a:pt x="10012" y="16355"/>
                </a:lnTo>
                <a:cubicBezTo>
                  <a:pt x="9944" y="16261"/>
                  <a:pt x="9890" y="16158"/>
                  <a:pt x="9852" y="16049"/>
                </a:cubicBezTo>
                <a:cubicBezTo>
                  <a:pt x="9830" y="15985"/>
                  <a:pt x="9812" y="15920"/>
                  <a:pt x="9802" y="15853"/>
                </a:cubicBezTo>
                <a:cubicBezTo>
                  <a:pt x="9821" y="15823"/>
                  <a:pt x="9838" y="15792"/>
                  <a:pt x="9852" y="15760"/>
                </a:cubicBezTo>
                <a:cubicBezTo>
                  <a:pt x="9866" y="15727"/>
                  <a:pt x="9879" y="15694"/>
                  <a:pt x="9888" y="15660"/>
                </a:cubicBezTo>
                <a:cubicBezTo>
                  <a:pt x="9898" y="15627"/>
                  <a:pt x="9905" y="15592"/>
                  <a:pt x="9909" y="15558"/>
                </a:cubicBezTo>
                <a:cubicBezTo>
                  <a:pt x="9913" y="15523"/>
                  <a:pt x="9915" y="15488"/>
                  <a:pt x="9915" y="15453"/>
                </a:cubicBezTo>
                <a:lnTo>
                  <a:pt x="9920" y="15317"/>
                </a:lnTo>
                <a:cubicBezTo>
                  <a:pt x="9933" y="15272"/>
                  <a:pt x="9946" y="15226"/>
                  <a:pt x="9958" y="15181"/>
                </a:cubicBezTo>
                <a:cubicBezTo>
                  <a:pt x="9968" y="15142"/>
                  <a:pt x="9977" y="15103"/>
                  <a:pt x="9987" y="15064"/>
                </a:cubicBezTo>
                <a:cubicBezTo>
                  <a:pt x="9997" y="15027"/>
                  <a:pt x="10018" y="14994"/>
                  <a:pt x="10048" y="14968"/>
                </a:cubicBezTo>
                <a:cubicBezTo>
                  <a:pt x="10105" y="14920"/>
                  <a:pt x="10183" y="14908"/>
                  <a:pt x="10249" y="14873"/>
                </a:cubicBezTo>
                <a:cubicBezTo>
                  <a:pt x="10263" y="14866"/>
                  <a:pt x="10276" y="14857"/>
                  <a:pt x="10289" y="14848"/>
                </a:cubicBezTo>
                <a:cubicBezTo>
                  <a:pt x="10302" y="14839"/>
                  <a:pt x="10314" y="14828"/>
                  <a:pt x="10325" y="14817"/>
                </a:cubicBezTo>
                <a:cubicBezTo>
                  <a:pt x="10397" y="14800"/>
                  <a:pt x="10467" y="14778"/>
                  <a:pt x="10534" y="14749"/>
                </a:cubicBezTo>
                <a:cubicBezTo>
                  <a:pt x="10580" y="14729"/>
                  <a:pt x="10625" y="14706"/>
                  <a:pt x="10667" y="14681"/>
                </a:cubicBezTo>
                <a:lnTo>
                  <a:pt x="10784" y="14653"/>
                </a:lnTo>
                <a:lnTo>
                  <a:pt x="10948" y="14646"/>
                </a:lnTo>
                <a:lnTo>
                  <a:pt x="11266" y="14733"/>
                </a:lnTo>
                <a:cubicBezTo>
                  <a:pt x="11313" y="14705"/>
                  <a:pt x="11372" y="14700"/>
                  <a:pt x="11424" y="14721"/>
                </a:cubicBezTo>
                <a:cubicBezTo>
                  <a:pt x="11455" y="14733"/>
                  <a:pt x="11483" y="14755"/>
                  <a:pt x="11516" y="14756"/>
                </a:cubicBezTo>
                <a:cubicBezTo>
                  <a:pt x="11535" y="14756"/>
                  <a:pt x="11553" y="14750"/>
                  <a:pt x="11567" y="14738"/>
                </a:cubicBezTo>
                <a:cubicBezTo>
                  <a:pt x="11581" y="14726"/>
                  <a:pt x="11591" y="14711"/>
                  <a:pt x="11594" y="14693"/>
                </a:cubicBezTo>
                <a:cubicBezTo>
                  <a:pt x="11498" y="14676"/>
                  <a:pt x="11448" y="14574"/>
                  <a:pt x="11496" y="14492"/>
                </a:cubicBezTo>
                <a:cubicBezTo>
                  <a:pt x="11537" y="14423"/>
                  <a:pt x="11633" y="14405"/>
                  <a:pt x="11698" y="14454"/>
                </a:cubicBezTo>
                <a:lnTo>
                  <a:pt x="11954" y="14424"/>
                </a:lnTo>
                <a:lnTo>
                  <a:pt x="12146" y="14396"/>
                </a:lnTo>
                <a:cubicBezTo>
                  <a:pt x="12154" y="14457"/>
                  <a:pt x="12203" y="14505"/>
                  <a:pt x="12266" y="14515"/>
                </a:cubicBezTo>
                <a:cubicBezTo>
                  <a:pt x="12312" y="14523"/>
                  <a:pt x="12358" y="14508"/>
                  <a:pt x="12389" y="14476"/>
                </a:cubicBezTo>
                <a:cubicBezTo>
                  <a:pt x="12451" y="14452"/>
                  <a:pt x="12517" y="14444"/>
                  <a:pt x="12581" y="14455"/>
                </a:cubicBezTo>
                <a:cubicBezTo>
                  <a:pt x="12666" y="14469"/>
                  <a:pt x="12742" y="14513"/>
                  <a:pt x="12786" y="14585"/>
                </a:cubicBezTo>
                <a:cubicBezTo>
                  <a:pt x="12814" y="14631"/>
                  <a:pt x="12825" y="14686"/>
                  <a:pt x="12836" y="14740"/>
                </a:cubicBezTo>
                <a:cubicBezTo>
                  <a:pt x="12847" y="14797"/>
                  <a:pt x="12860" y="14855"/>
                  <a:pt x="12872" y="14912"/>
                </a:cubicBezTo>
                <a:lnTo>
                  <a:pt x="12954" y="15015"/>
                </a:lnTo>
                <a:cubicBezTo>
                  <a:pt x="12978" y="15034"/>
                  <a:pt x="13001" y="15055"/>
                  <a:pt x="13021" y="15077"/>
                </a:cubicBezTo>
                <a:cubicBezTo>
                  <a:pt x="13042" y="15100"/>
                  <a:pt x="13060" y="15124"/>
                  <a:pt x="13077" y="15150"/>
                </a:cubicBezTo>
                <a:cubicBezTo>
                  <a:pt x="13082" y="15159"/>
                  <a:pt x="13087" y="15168"/>
                  <a:pt x="13092" y="15177"/>
                </a:cubicBezTo>
                <a:cubicBezTo>
                  <a:pt x="13097" y="15186"/>
                  <a:pt x="13101" y="15195"/>
                  <a:pt x="13106" y="15205"/>
                </a:cubicBezTo>
                <a:cubicBezTo>
                  <a:pt x="13052" y="15223"/>
                  <a:pt x="13023" y="15279"/>
                  <a:pt x="13039" y="15332"/>
                </a:cubicBezTo>
                <a:cubicBezTo>
                  <a:pt x="13044" y="15349"/>
                  <a:pt x="13054" y="15365"/>
                  <a:pt x="13068" y="15377"/>
                </a:cubicBezTo>
                <a:cubicBezTo>
                  <a:pt x="13105" y="15368"/>
                  <a:pt x="13140" y="15352"/>
                  <a:pt x="13172" y="15331"/>
                </a:cubicBezTo>
                <a:cubicBezTo>
                  <a:pt x="13203" y="15309"/>
                  <a:pt x="13229" y="15282"/>
                  <a:pt x="13250" y="15252"/>
                </a:cubicBezTo>
                <a:cubicBezTo>
                  <a:pt x="13297" y="15185"/>
                  <a:pt x="13312" y="15105"/>
                  <a:pt x="13314" y="15026"/>
                </a:cubicBezTo>
                <a:cubicBezTo>
                  <a:pt x="13317" y="14942"/>
                  <a:pt x="13307" y="14857"/>
                  <a:pt x="13273" y="14780"/>
                </a:cubicBezTo>
                <a:cubicBezTo>
                  <a:pt x="13252" y="14732"/>
                  <a:pt x="13224" y="14688"/>
                  <a:pt x="13189" y="14649"/>
                </a:cubicBezTo>
                <a:lnTo>
                  <a:pt x="13095" y="14436"/>
                </a:lnTo>
                <a:lnTo>
                  <a:pt x="13006" y="14245"/>
                </a:lnTo>
                <a:lnTo>
                  <a:pt x="12969" y="14124"/>
                </a:lnTo>
                <a:cubicBezTo>
                  <a:pt x="12927" y="14062"/>
                  <a:pt x="12931" y="13981"/>
                  <a:pt x="12979" y="13923"/>
                </a:cubicBezTo>
                <a:cubicBezTo>
                  <a:pt x="13037" y="13853"/>
                  <a:pt x="13142" y="13840"/>
                  <a:pt x="13207" y="13778"/>
                </a:cubicBezTo>
                <a:cubicBezTo>
                  <a:pt x="13253" y="13734"/>
                  <a:pt x="13273" y="13672"/>
                  <a:pt x="13301" y="13616"/>
                </a:cubicBezTo>
                <a:cubicBezTo>
                  <a:pt x="13343" y="13527"/>
                  <a:pt x="13406" y="13448"/>
                  <a:pt x="13462" y="13367"/>
                </a:cubicBezTo>
                <a:cubicBezTo>
                  <a:pt x="13499" y="13313"/>
                  <a:pt x="13534" y="13259"/>
                  <a:pt x="13577" y="13210"/>
                </a:cubicBezTo>
                <a:cubicBezTo>
                  <a:pt x="13638" y="13140"/>
                  <a:pt x="13713" y="13085"/>
                  <a:pt x="13797" y="13047"/>
                </a:cubicBezTo>
                <a:lnTo>
                  <a:pt x="13844" y="12944"/>
                </a:lnTo>
                <a:lnTo>
                  <a:pt x="13797" y="12749"/>
                </a:lnTo>
                <a:lnTo>
                  <a:pt x="13700" y="12551"/>
                </a:lnTo>
                <a:lnTo>
                  <a:pt x="13733" y="12398"/>
                </a:lnTo>
                <a:lnTo>
                  <a:pt x="13769" y="12263"/>
                </a:lnTo>
                <a:cubicBezTo>
                  <a:pt x="13791" y="12215"/>
                  <a:pt x="13820" y="12168"/>
                  <a:pt x="13851" y="12124"/>
                </a:cubicBezTo>
                <a:cubicBezTo>
                  <a:pt x="13880" y="12086"/>
                  <a:pt x="13911" y="12050"/>
                  <a:pt x="13936" y="12009"/>
                </a:cubicBezTo>
                <a:cubicBezTo>
                  <a:pt x="13948" y="11990"/>
                  <a:pt x="13957" y="11969"/>
                  <a:pt x="13967" y="11948"/>
                </a:cubicBezTo>
                <a:cubicBezTo>
                  <a:pt x="13976" y="11927"/>
                  <a:pt x="13984" y="11906"/>
                  <a:pt x="13993" y="11885"/>
                </a:cubicBezTo>
                <a:cubicBezTo>
                  <a:pt x="14018" y="11831"/>
                  <a:pt x="14047" y="11777"/>
                  <a:pt x="14096" y="11740"/>
                </a:cubicBezTo>
                <a:cubicBezTo>
                  <a:pt x="14129" y="11714"/>
                  <a:pt x="14169" y="11698"/>
                  <a:pt x="14212" y="11694"/>
                </a:cubicBezTo>
                <a:cubicBezTo>
                  <a:pt x="14242" y="11689"/>
                  <a:pt x="14270" y="11676"/>
                  <a:pt x="14291" y="11655"/>
                </a:cubicBezTo>
                <a:cubicBezTo>
                  <a:pt x="14313" y="11635"/>
                  <a:pt x="14328" y="11609"/>
                  <a:pt x="14333" y="11579"/>
                </a:cubicBezTo>
                <a:cubicBezTo>
                  <a:pt x="14336" y="11559"/>
                  <a:pt x="14335" y="11539"/>
                  <a:pt x="14329" y="11520"/>
                </a:cubicBezTo>
                <a:cubicBezTo>
                  <a:pt x="14324" y="11500"/>
                  <a:pt x="14313" y="11482"/>
                  <a:pt x="14299" y="11467"/>
                </a:cubicBezTo>
                <a:lnTo>
                  <a:pt x="14175" y="11454"/>
                </a:lnTo>
                <a:cubicBezTo>
                  <a:pt x="14169" y="11431"/>
                  <a:pt x="14165" y="11407"/>
                  <a:pt x="14163" y="11383"/>
                </a:cubicBezTo>
                <a:cubicBezTo>
                  <a:pt x="14162" y="11360"/>
                  <a:pt x="14162" y="11336"/>
                  <a:pt x="14164" y="11312"/>
                </a:cubicBezTo>
                <a:cubicBezTo>
                  <a:pt x="14166" y="11291"/>
                  <a:pt x="14170" y="11271"/>
                  <a:pt x="14174" y="11251"/>
                </a:cubicBezTo>
                <a:cubicBezTo>
                  <a:pt x="14179" y="11231"/>
                  <a:pt x="14186" y="11212"/>
                  <a:pt x="14194" y="11193"/>
                </a:cubicBezTo>
                <a:cubicBezTo>
                  <a:pt x="14243" y="11133"/>
                  <a:pt x="14296" y="11074"/>
                  <a:pt x="14349" y="11017"/>
                </a:cubicBezTo>
                <a:cubicBezTo>
                  <a:pt x="14395" y="10968"/>
                  <a:pt x="14443" y="10921"/>
                  <a:pt x="14490" y="10874"/>
                </a:cubicBezTo>
                <a:cubicBezTo>
                  <a:pt x="14503" y="10861"/>
                  <a:pt x="14516" y="10848"/>
                  <a:pt x="14529" y="10835"/>
                </a:cubicBezTo>
                <a:cubicBezTo>
                  <a:pt x="14542" y="10823"/>
                  <a:pt x="14555" y="10810"/>
                  <a:pt x="14568" y="10797"/>
                </a:cubicBezTo>
                <a:lnTo>
                  <a:pt x="14669" y="10596"/>
                </a:lnTo>
                <a:cubicBezTo>
                  <a:pt x="14693" y="10636"/>
                  <a:pt x="14702" y="10685"/>
                  <a:pt x="14694" y="10732"/>
                </a:cubicBezTo>
                <a:cubicBezTo>
                  <a:pt x="14687" y="10775"/>
                  <a:pt x="14666" y="10814"/>
                  <a:pt x="14634" y="10846"/>
                </a:cubicBezTo>
                <a:cubicBezTo>
                  <a:pt x="14594" y="10887"/>
                  <a:pt x="14594" y="10952"/>
                  <a:pt x="14634" y="10994"/>
                </a:cubicBezTo>
                <a:cubicBezTo>
                  <a:pt x="14676" y="11037"/>
                  <a:pt x="14746" y="11041"/>
                  <a:pt x="14793" y="11002"/>
                </a:cubicBezTo>
                <a:cubicBezTo>
                  <a:pt x="14847" y="11002"/>
                  <a:pt x="14899" y="10978"/>
                  <a:pt x="14932" y="10936"/>
                </a:cubicBezTo>
                <a:cubicBezTo>
                  <a:pt x="14961" y="10901"/>
                  <a:pt x="14974" y="10856"/>
                  <a:pt x="14967" y="10811"/>
                </a:cubicBezTo>
                <a:lnTo>
                  <a:pt x="15009" y="10705"/>
                </a:lnTo>
                <a:lnTo>
                  <a:pt x="15066" y="10682"/>
                </a:lnTo>
                <a:lnTo>
                  <a:pt x="15105" y="10527"/>
                </a:lnTo>
                <a:lnTo>
                  <a:pt x="15194" y="10441"/>
                </a:lnTo>
                <a:lnTo>
                  <a:pt x="15233" y="10362"/>
                </a:lnTo>
                <a:cubicBezTo>
                  <a:pt x="15261" y="10354"/>
                  <a:pt x="15285" y="10338"/>
                  <a:pt x="15303" y="10316"/>
                </a:cubicBezTo>
                <a:cubicBezTo>
                  <a:pt x="15321" y="10294"/>
                  <a:pt x="15332" y="10267"/>
                  <a:pt x="15333" y="10239"/>
                </a:cubicBezTo>
                <a:cubicBezTo>
                  <a:pt x="15334" y="10219"/>
                  <a:pt x="15329" y="10199"/>
                  <a:pt x="15320" y="10181"/>
                </a:cubicBezTo>
                <a:cubicBezTo>
                  <a:pt x="15311" y="10163"/>
                  <a:pt x="15298" y="10147"/>
                  <a:pt x="15281" y="10135"/>
                </a:cubicBezTo>
                <a:lnTo>
                  <a:pt x="15210" y="10057"/>
                </a:lnTo>
                <a:lnTo>
                  <a:pt x="15155" y="9994"/>
                </a:lnTo>
                <a:lnTo>
                  <a:pt x="15088" y="9994"/>
                </a:lnTo>
                <a:lnTo>
                  <a:pt x="15052" y="10096"/>
                </a:lnTo>
                <a:lnTo>
                  <a:pt x="15055" y="10240"/>
                </a:lnTo>
                <a:lnTo>
                  <a:pt x="14882" y="10208"/>
                </a:lnTo>
                <a:lnTo>
                  <a:pt x="14774" y="10208"/>
                </a:lnTo>
                <a:cubicBezTo>
                  <a:pt x="14811" y="10279"/>
                  <a:pt x="14716" y="10346"/>
                  <a:pt x="14657" y="10290"/>
                </a:cubicBezTo>
                <a:cubicBezTo>
                  <a:pt x="14637" y="10271"/>
                  <a:pt x="14635" y="10241"/>
                  <a:pt x="14651" y="10220"/>
                </a:cubicBezTo>
                <a:lnTo>
                  <a:pt x="14644" y="10145"/>
                </a:lnTo>
                <a:lnTo>
                  <a:pt x="14568" y="10013"/>
                </a:lnTo>
                <a:cubicBezTo>
                  <a:pt x="14573" y="9989"/>
                  <a:pt x="14572" y="9965"/>
                  <a:pt x="14564" y="9943"/>
                </a:cubicBezTo>
                <a:cubicBezTo>
                  <a:pt x="14556" y="9921"/>
                  <a:pt x="14541" y="9902"/>
                  <a:pt x="14522" y="9887"/>
                </a:cubicBezTo>
                <a:cubicBezTo>
                  <a:pt x="14513" y="9881"/>
                  <a:pt x="14504" y="9875"/>
                  <a:pt x="14494" y="9871"/>
                </a:cubicBezTo>
                <a:cubicBezTo>
                  <a:pt x="14484" y="9867"/>
                  <a:pt x="14474" y="9864"/>
                  <a:pt x="14463" y="9862"/>
                </a:cubicBezTo>
                <a:lnTo>
                  <a:pt x="14340" y="9874"/>
                </a:lnTo>
                <a:lnTo>
                  <a:pt x="14253" y="9942"/>
                </a:lnTo>
                <a:lnTo>
                  <a:pt x="14114" y="10068"/>
                </a:lnTo>
                <a:lnTo>
                  <a:pt x="14006" y="10141"/>
                </a:lnTo>
                <a:lnTo>
                  <a:pt x="14032" y="10074"/>
                </a:lnTo>
                <a:cubicBezTo>
                  <a:pt x="14040" y="10058"/>
                  <a:pt x="14050" y="10043"/>
                  <a:pt x="14061" y="10028"/>
                </a:cubicBezTo>
                <a:cubicBezTo>
                  <a:pt x="14072" y="10014"/>
                  <a:pt x="14084" y="10000"/>
                  <a:pt x="14098" y="9988"/>
                </a:cubicBezTo>
                <a:cubicBezTo>
                  <a:pt x="14106" y="9979"/>
                  <a:pt x="14115" y="9971"/>
                  <a:pt x="14125" y="9964"/>
                </a:cubicBezTo>
                <a:cubicBezTo>
                  <a:pt x="14135" y="9956"/>
                  <a:pt x="14145" y="9950"/>
                  <a:pt x="14156" y="9943"/>
                </a:cubicBezTo>
                <a:lnTo>
                  <a:pt x="14171" y="9823"/>
                </a:lnTo>
                <a:lnTo>
                  <a:pt x="14219" y="9759"/>
                </a:lnTo>
                <a:lnTo>
                  <a:pt x="14283" y="9732"/>
                </a:lnTo>
                <a:lnTo>
                  <a:pt x="14404" y="9698"/>
                </a:lnTo>
                <a:lnTo>
                  <a:pt x="14469" y="9760"/>
                </a:lnTo>
                <a:lnTo>
                  <a:pt x="14557" y="9766"/>
                </a:lnTo>
                <a:lnTo>
                  <a:pt x="14715" y="9783"/>
                </a:lnTo>
                <a:lnTo>
                  <a:pt x="14796" y="9698"/>
                </a:lnTo>
                <a:cubicBezTo>
                  <a:pt x="14778" y="9687"/>
                  <a:pt x="14759" y="9678"/>
                  <a:pt x="14739" y="9671"/>
                </a:cubicBezTo>
                <a:cubicBezTo>
                  <a:pt x="14720" y="9663"/>
                  <a:pt x="14699" y="9657"/>
                  <a:pt x="14679" y="9652"/>
                </a:cubicBezTo>
                <a:cubicBezTo>
                  <a:pt x="14663" y="9648"/>
                  <a:pt x="14646" y="9646"/>
                  <a:pt x="14630" y="9644"/>
                </a:cubicBezTo>
                <a:cubicBezTo>
                  <a:pt x="14613" y="9642"/>
                  <a:pt x="14597" y="9641"/>
                  <a:pt x="14580" y="9641"/>
                </a:cubicBezTo>
                <a:lnTo>
                  <a:pt x="14523" y="9587"/>
                </a:lnTo>
                <a:cubicBezTo>
                  <a:pt x="14542" y="9576"/>
                  <a:pt x="14561" y="9567"/>
                  <a:pt x="14580" y="9559"/>
                </a:cubicBezTo>
                <a:cubicBezTo>
                  <a:pt x="14600" y="9551"/>
                  <a:pt x="14620" y="9543"/>
                  <a:pt x="14640" y="9537"/>
                </a:cubicBezTo>
                <a:cubicBezTo>
                  <a:pt x="14666" y="9529"/>
                  <a:pt x="14693" y="9522"/>
                  <a:pt x="14720" y="9513"/>
                </a:cubicBezTo>
                <a:cubicBezTo>
                  <a:pt x="14746" y="9505"/>
                  <a:pt x="14772" y="9495"/>
                  <a:pt x="14796" y="9481"/>
                </a:cubicBezTo>
                <a:cubicBezTo>
                  <a:pt x="14809" y="9473"/>
                  <a:pt x="14822" y="9465"/>
                  <a:pt x="14834" y="9454"/>
                </a:cubicBezTo>
                <a:cubicBezTo>
                  <a:pt x="14845" y="9444"/>
                  <a:pt x="14856" y="9433"/>
                  <a:pt x="14865" y="9421"/>
                </a:cubicBezTo>
                <a:lnTo>
                  <a:pt x="14917" y="9335"/>
                </a:lnTo>
                <a:lnTo>
                  <a:pt x="14953" y="9200"/>
                </a:lnTo>
                <a:lnTo>
                  <a:pt x="15038" y="9100"/>
                </a:lnTo>
                <a:lnTo>
                  <a:pt x="15048" y="9171"/>
                </a:lnTo>
                <a:lnTo>
                  <a:pt x="15096" y="9279"/>
                </a:lnTo>
                <a:cubicBezTo>
                  <a:pt x="15099" y="9342"/>
                  <a:pt x="15104" y="9405"/>
                  <a:pt x="15112" y="9468"/>
                </a:cubicBezTo>
                <a:cubicBezTo>
                  <a:pt x="15115" y="9495"/>
                  <a:pt x="15119" y="9523"/>
                  <a:pt x="15123" y="9551"/>
                </a:cubicBezTo>
                <a:lnTo>
                  <a:pt x="15123" y="9657"/>
                </a:lnTo>
                <a:lnTo>
                  <a:pt x="15139" y="9712"/>
                </a:lnTo>
                <a:lnTo>
                  <a:pt x="15157" y="9791"/>
                </a:lnTo>
                <a:lnTo>
                  <a:pt x="15157" y="9863"/>
                </a:lnTo>
                <a:lnTo>
                  <a:pt x="15269" y="9869"/>
                </a:lnTo>
                <a:lnTo>
                  <a:pt x="15358" y="9829"/>
                </a:lnTo>
                <a:lnTo>
                  <a:pt x="15427" y="9766"/>
                </a:lnTo>
                <a:lnTo>
                  <a:pt x="15589" y="9703"/>
                </a:lnTo>
                <a:cubicBezTo>
                  <a:pt x="15584" y="9709"/>
                  <a:pt x="15580" y="9715"/>
                  <a:pt x="15575" y="9722"/>
                </a:cubicBezTo>
                <a:cubicBezTo>
                  <a:pt x="15571" y="9728"/>
                  <a:pt x="15566" y="9734"/>
                  <a:pt x="15562" y="9740"/>
                </a:cubicBezTo>
                <a:cubicBezTo>
                  <a:pt x="15558" y="9747"/>
                  <a:pt x="15553" y="9753"/>
                  <a:pt x="15549" y="9759"/>
                </a:cubicBezTo>
                <a:cubicBezTo>
                  <a:pt x="15545" y="9765"/>
                  <a:pt x="15540" y="9772"/>
                  <a:pt x="15536" y="9778"/>
                </a:cubicBezTo>
                <a:lnTo>
                  <a:pt x="15571" y="9829"/>
                </a:lnTo>
                <a:lnTo>
                  <a:pt x="15675" y="9837"/>
                </a:lnTo>
                <a:lnTo>
                  <a:pt x="15721" y="9738"/>
                </a:lnTo>
                <a:lnTo>
                  <a:pt x="15770" y="9680"/>
                </a:lnTo>
                <a:lnTo>
                  <a:pt x="15867" y="9680"/>
                </a:lnTo>
                <a:lnTo>
                  <a:pt x="15991" y="9635"/>
                </a:lnTo>
                <a:lnTo>
                  <a:pt x="15967" y="9535"/>
                </a:lnTo>
                <a:lnTo>
                  <a:pt x="15956" y="9474"/>
                </a:lnTo>
                <a:lnTo>
                  <a:pt x="15923" y="9414"/>
                </a:lnTo>
                <a:lnTo>
                  <a:pt x="15886" y="9362"/>
                </a:lnTo>
                <a:lnTo>
                  <a:pt x="15836" y="9270"/>
                </a:lnTo>
                <a:lnTo>
                  <a:pt x="15756" y="9266"/>
                </a:lnTo>
                <a:lnTo>
                  <a:pt x="15655" y="9246"/>
                </a:lnTo>
                <a:lnTo>
                  <a:pt x="15614" y="9178"/>
                </a:lnTo>
                <a:lnTo>
                  <a:pt x="15516" y="9158"/>
                </a:lnTo>
                <a:lnTo>
                  <a:pt x="15443" y="9227"/>
                </a:lnTo>
                <a:cubicBezTo>
                  <a:pt x="15413" y="9238"/>
                  <a:pt x="15379" y="9238"/>
                  <a:pt x="15349" y="9227"/>
                </a:cubicBezTo>
                <a:cubicBezTo>
                  <a:pt x="15311" y="9213"/>
                  <a:pt x="15281" y="9183"/>
                  <a:pt x="15269" y="9146"/>
                </a:cubicBezTo>
                <a:lnTo>
                  <a:pt x="15274" y="9056"/>
                </a:lnTo>
                <a:lnTo>
                  <a:pt x="15240" y="9001"/>
                </a:lnTo>
                <a:cubicBezTo>
                  <a:pt x="15182" y="8941"/>
                  <a:pt x="15128" y="8877"/>
                  <a:pt x="15080" y="8810"/>
                </a:cubicBezTo>
                <a:cubicBezTo>
                  <a:pt x="15061" y="8784"/>
                  <a:pt x="15043" y="8758"/>
                  <a:pt x="15025" y="8731"/>
                </a:cubicBezTo>
                <a:lnTo>
                  <a:pt x="14938" y="8636"/>
                </a:lnTo>
                <a:lnTo>
                  <a:pt x="14872" y="8624"/>
                </a:lnTo>
                <a:lnTo>
                  <a:pt x="14740" y="8579"/>
                </a:lnTo>
                <a:lnTo>
                  <a:pt x="14750" y="8492"/>
                </a:lnTo>
                <a:lnTo>
                  <a:pt x="14637" y="8471"/>
                </a:lnTo>
                <a:lnTo>
                  <a:pt x="14466" y="8476"/>
                </a:lnTo>
                <a:lnTo>
                  <a:pt x="14384" y="8459"/>
                </a:lnTo>
                <a:lnTo>
                  <a:pt x="14231" y="8428"/>
                </a:lnTo>
                <a:lnTo>
                  <a:pt x="14155" y="8384"/>
                </a:lnTo>
                <a:lnTo>
                  <a:pt x="14028" y="8246"/>
                </a:lnTo>
                <a:lnTo>
                  <a:pt x="13953" y="8165"/>
                </a:lnTo>
                <a:lnTo>
                  <a:pt x="13842" y="8075"/>
                </a:lnTo>
                <a:lnTo>
                  <a:pt x="13733" y="8003"/>
                </a:lnTo>
                <a:cubicBezTo>
                  <a:pt x="13716" y="7994"/>
                  <a:pt x="13699" y="7985"/>
                  <a:pt x="13682" y="7976"/>
                </a:cubicBezTo>
                <a:cubicBezTo>
                  <a:pt x="13665" y="7966"/>
                  <a:pt x="13648" y="7957"/>
                  <a:pt x="13632" y="7947"/>
                </a:cubicBezTo>
                <a:cubicBezTo>
                  <a:pt x="13612" y="7935"/>
                  <a:pt x="13593" y="7922"/>
                  <a:pt x="13574" y="7908"/>
                </a:cubicBezTo>
                <a:cubicBezTo>
                  <a:pt x="13555" y="7895"/>
                  <a:pt x="13537" y="7881"/>
                  <a:pt x="13519" y="7867"/>
                </a:cubicBezTo>
                <a:lnTo>
                  <a:pt x="13466" y="7832"/>
                </a:lnTo>
                <a:lnTo>
                  <a:pt x="13367" y="7781"/>
                </a:lnTo>
                <a:lnTo>
                  <a:pt x="13352" y="7836"/>
                </a:lnTo>
                <a:lnTo>
                  <a:pt x="13352" y="7948"/>
                </a:lnTo>
                <a:cubicBezTo>
                  <a:pt x="13367" y="7981"/>
                  <a:pt x="13377" y="8016"/>
                  <a:pt x="13380" y="8052"/>
                </a:cubicBezTo>
                <a:cubicBezTo>
                  <a:pt x="13383" y="8088"/>
                  <a:pt x="13380" y="8124"/>
                  <a:pt x="13370" y="8159"/>
                </a:cubicBezTo>
                <a:cubicBezTo>
                  <a:pt x="13366" y="8173"/>
                  <a:pt x="13361" y="8187"/>
                  <a:pt x="13355" y="8200"/>
                </a:cubicBezTo>
                <a:cubicBezTo>
                  <a:pt x="13348" y="8214"/>
                  <a:pt x="13342" y="8227"/>
                  <a:pt x="13334" y="8240"/>
                </a:cubicBezTo>
                <a:lnTo>
                  <a:pt x="13241" y="8269"/>
                </a:lnTo>
                <a:lnTo>
                  <a:pt x="13124" y="8245"/>
                </a:lnTo>
                <a:lnTo>
                  <a:pt x="13022" y="8149"/>
                </a:lnTo>
                <a:lnTo>
                  <a:pt x="12986" y="7975"/>
                </a:lnTo>
                <a:lnTo>
                  <a:pt x="12950" y="7877"/>
                </a:lnTo>
                <a:lnTo>
                  <a:pt x="12797" y="7875"/>
                </a:lnTo>
                <a:lnTo>
                  <a:pt x="12684" y="7851"/>
                </a:lnTo>
                <a:lnTo>
                  <a:pt x="12618" y="7811"/>
                </a:lnTo>
                <a:lnTo>
                  <a:pt x="12544" y="7756"/>
                </a:lnTo>
                <a:lnTo>
                  <a:pt x="12366" y="7718"/>
                </a:lnTo>
                <a:lnTo>
                  <a:pt x="12310" y="7741"/>
                </a:lnTo>
                <a:lnTo>
                  <a:pt x="12264" y="7809"/>
                </a:lnTo>
                <a:lnTo>
                  <a:pt x="12089" y="7799"/>
                </a:lnTo>
                <a:lnTo>
                  <a:pt x="12022" y="7809"/>
                </a:lnTo>
                <a:lnTo>
                  <a:pt x="12017" y="7940"/>
                </a:lnTo>
                <a:lnTo>
                  <a:pt x="12076" y="8074"/>
                </a:lnTo>
                <a:lnTo>
                  <a:pt x="12053" y="8154"/>
                </a:lnTo>
                <a:lnTo>
                  <a:pt x="12076" y="8224"/>
                </a:lnTo>
                <a:lnTo>
                  <a:pt x="12146" y="8264"/>
                </a:lnTo>
                <a:lnTo>
                  <a:pt x="12193" y="8309"/>
                </a:lnTo>
                <a:lnTo>
                  <a:pt x="12186" y="8480"/>
                </a:lnTo>
                <a:lnTo>
                  <a:pt x="12181" y="8558"/>
                </a:lnTo>
                <a:lnTo>
                  <a:pt x="12199" y="8657"/>
                </a:lnTo>
                <a:lnTo>
                  <a:pt x="12325" y="8689"/>
                </a:lnTo>
                <a:lnTo>
                  <a:pt x="12434" y="8794"/>
                </a:lnTo>
                <a:lnTo>
                  <a:pt x="12483" y="8924"/>
                </a:lnTo>
                <a:lnTo>
                  <a:pt x="12474" y="9081"/>
                </a:lnTo>
                <a:cubicBezTo>
                  <a:pt x="12492" y="9103"/>
                  <a:pt x="12501" y="9130"/>
                  <a:pt x="12501" y="9156"/>
                </a:cubicBezTo>
                <a:cubicBezTo>
                  <a:pt x="12501" y="9182"/>
                  <a:pt x="12492" y="9208"/>
                  <a:pt x="12474" y="9230"/>
                </a:cubicBezTo>
                <a:cubicBezTo>
                  <a:pt x="12466" y="9240"/>
                  <a:pt x="12456" y="9248"/>
                  <a:pt x="12445" y="9255"/>
                </a:cubicBezTo>
                <a:cubicBezTo>
                  <a:pt x="12434" y="9262"/>
                  <a:pt x="12422" y="9267"/>
                  <a:pt x="12409" y="9270"/>
                </a:cubicBezTo>
                <a:lnTo>
                  <a:pt x="12362" y="9215"/>
                </a:lnTo>
                <a:lnTo>
                  <a:pt x="12318" y="9152"/>
                </a:lnTo>
                <a:lnTo>
                  <a:pt x="12309" y="9075"/>
                </a:lnTo>
                <a:lnTo>
                  <a:pt x="12273" y="9007"/>
                </a:lnTo>
                <a:lnTo>
                  <a:pt x="12202" y="8968"/>
                </a:lnTo>
                <a:lnTo>
                  <a:pt x="12145" y="8968"/>
                </a:lnTo>
                <a:lnTo>
                  <a:pt x="12096" y="9025"/>
                </a:lnTo>
                <a:lnTo>
                  <a:pt x="12113" y="9156"/>
                </a:lnTo>
                <a:lnTo>
                  <a:pt x="12232" y="9218"/>
                </a:lnTo>
                <a:lnTo>
                  <a:pt x="12314" y="9263"/>
                </a:lnTo>
                <a:lnTo>
                  <a:pt x="12327" y="9337"/>
                </a:lnTo>
                <a:lnTo>
                  <a:pt x="12286" y="9422"/>
                </a:lnTo>
                <a:lnTo>
                  <a:pt x="12286" y="9493"/>
                </a:lnTo>
                <a:cubicBezTo>
                  <a:pt x="12339" y="9558"/>
                  <a:pt x="12384" y="9625"/>
                  <a:pt x="12426" y="9696"/>
                </a:cubicBezTo>
                <a:cubicBezTo>
                  <a:pt x="12449" y="9736"/>
                  <a:pt x="12471" y="9776"/>
                  <a:pt x="12490" y="9818"/>
                </a:cubicBezTo>
                <a:cubicBezTo>
                  <a:pt x="12554" y="9876"/>
                  <a:pt x="12545" y="9980"/>
                  <a:pt x="12469" y="10025"/>
                </a:cubicBezTo>
                <a:cubicBezTo>
                  <a:pt x="12437" y="10044"/>
                  <a:pt x="12399" y="10048"/>
                  <a:pt x="12363" y="10036"/>
                </a:cubicBezTo>
                <a:lnTo>
                  <a:pt x="12239" y="9958"/>
                </a:lnTo>
                <a:lnTo>
                  <a:pt x="12177" y="9870"/>
                </a:lnTo>
                <a:lnTo>
                  <a:pt x="12171" y="9768"/>
                </a:lnTo>
                <a:lnTo>
                  <a:pt x="12160" y="9651"/>
                </a:lnTo>
                <a:cubicBezTo>
                  <a:pt x="12144" y="9647"/>
                  <a:pt x="12128" y="9643"/>
                  <a:pt x="12112" y="9639"/>
                </a:cubicBezTo>
                <a:cubicBezTo>
                  <a:pt x="12096" y="9634"/>
                  <a:pt x="12080" y="9629"/>
                  <a:pt x="12064" y="9624"/>
                </a:cubicBezTo>
                <a:cubicBezTo>
                  <a:pt x="12044" y="9617"/>
                  <a:pt x="12024" y="9610"/>
                  <a:pt x="12006" y="9600"/>
                </a:cubicBezTo>
                <a:cubicBezTo>
                  <a:pt x="11988" y="9591"/>
                  <a:pt x="11972" y="9579"/>
                  <a:pt x="11958" y="9564"/>
                </a:cubicBezTo>
                <a:cubicBezTo>
                  <a:pt x="11948" y="9553"/>
                  <a:pt x="11941" y="9540"/>
                  <a:pt x="11935" y="9526"/>
                </a:cubicBezTo>
                <a:cubicBezTo>
                  <a:pt x="11930" y="9513"/>
                  <a:pt x="11927" y="9498"/>
                  <a:pt x="11926" y="9484"/>
                </a:cubicBezTo>
                <a:cubicBezTo>
                  <a:pt x="11907" y="9428"/>
                  <a:pt x="11875" y="9378"/>
                  <a:pt x="11830" y="9337"/>
                </a:cubicBezTo>
                <a:cubicBezTo>
                  <a:pt x="11799" y="9308"/>
                  <a:pt x="11760" y="9283"/>
                  <a:pt x="11718" y="9271"/>
                </a:cubicBezTo>
                <a:cubicBezTo>
                  <a:pt x="11704" y="9268"/>
                  <a:pt x="11690" y="9265"/>
                  <a:pt x="11676" y="9265"/>
                </a:cubicBezTo>
                <a:cubicBezTo>
                  <a:pt x="11662" y="9264"/>
                  <a:pt x="11648" y="9264"/>
                  <a:pt x="11634" y="9266"/>
                </a:cubicBezTo>
                <a:lnTo>
                  <a:pt x="11488" y="9262"/>
                </a:lnTo>
                <a:lnTo>
                  <a:pt x="11402" y="9257"/>
                </a:lnTo>
                <a:lnTo>
                  <a:pt x="11253" y="9191"/>
                </a:lnTo>
                <a:lnTo>
                  <a:pt x="11138" y="9126"/>
                </a:lnTo>
                <a:lnTo>
                  <a:pt x="11058" y="9120"/>
                </a:lnTo>
                <a:lnTo>
                  <a:pt x="11018" y="9045"/>
                </a:lnTo>
                <a:lnTo>
                  <a:pt x="10875" y="9017"/>
                </a:lnTo>
                <a:cubicBezTo>
                  <a:pt x="10826" y="8966"/>
                  <a:pt x="10743" y="8963"/>
                  <a:pt x="10691" y="9011"/>
                </a:cubicBezTo>
                <a:cubicBezTo>
                  <a:pt x="10671" y="9029"/>
                  <a:pt x="10658" y="9054"/>
                  <a:pt x="10655" y="9080"/>
                </a:cubicBezTo>
                <a:lnTo>
                  <a:pt x="10574" y="9023"/>
                </a:lnTo>
                <a:lnTo>
                  <a:pt x="10516" y="8898"/>
                </a:lnTo>
                <a:cubicBezTo>
                  <a:pt x="10497" y="8838"/>
                  <a:pt x="10466" y="8783"/>
                  <a:pt x="10424" y="8735"/>
                </a:cubicBezTo>
                <a:cubicBezTo>
                  <a:pt x="10406" y="8715"/>
                  <a:pt x="10386" y="8696"/>
                  <a:pt x="10364" y="8679"/>
                </a:cubicBezTo>
                <a:cubicBezTo>
                  <a:pt x="10358" y="8665"/>
                  <a:pt x="10352" y="8651"/>
                  <a:pt x="10347" y="8636"/>
                </a:cubicBezTo>
                <a:cubicBezTo>
                  <a:pt x="10341" y="8622"/>
                  <a:pt x="10336" y="8607"/>
                  <a:pt x="10331" y="8592"/>
                </a:cubicBezTo>
                <a:cubicBezTo>
                  <a:pt x="10326" y="8579"/>
                  <a:pt x="10322" y="8566"/>
                  <a:pt x="10318" y="8553"/>
                </a:cubicBezTo>
                <a:cubicBezTo>
                  <a:pt x="10314" y="8540"/>
                  <a:pt x="10311" y="8527"/>
                  <a:pt x="10307" y="8514"/>
                </a:cubicBezTo>
                <a:cubicBezTo>
                  <a:pt x="10310" y="8491"/>
                  <a:pt x="10314" y="8469"/>
                  <a:pt x="10318" y="8447"/>
                </a:cubicBezTo>
                <a:cubicBezTo>
                  <a:pt x="10321" y="8425"/>
                  <a:pt x="10325" y="8403"/>
                  <a:pt x="10329" y="8381"/>
                </a:cubicBezTo>
                <a:cubicBezTo>
                  <a:pt x="10332" y="8367"/>
                  <a:pt x="10335" y="8352"/>
                  <a:pt x="10338" y="8337"/>
                </a:cubicBezTo>
                <a:cubicBezTo>
                  <a:pt x="10341" y="8323"/>
                  <a:pt x="10344" y="8308"/>
                  <a:pt x="10347" y="8293"/>
                </a:cubicBezTo>
                <a:lnTo>
                  <a:pt x="10413" y="8238"/>
                </a:lnTo>
                <a:lnTo>
                  <a:pt x="10442" y="8139"/>
                </a:lnTo>
                <a:cubicBezTo>
                  <a:pt x="10461" y="8126"/>
                  <a:pt x="10479" y="8110"/>
                  <a:pt x="10495" y="8092"/>
                </a:cubicBezTo>
                <a:cubicBezTo>
                  <a:pt x="10510" y="8075"/>
                  <a:pt x="10524" y="8056"/>
                  <a:pt x="10535" y="8035"/>
                </a:cubicBezTo>
                <a:cubicBezTo>
                  <a:pt x="10541" y="8026"/>
                  <a:pt x="10546" y="8016"/>
                  <a:pt x="10550" y="8006"/>
                </a:cubicBezTo>
                <a:cubicBezTo>
                  <a:pt x="10554" y="7996"/>
                  <a:pt x="10558" y="7985"/>
                  <a:pt x="10562" y="7975"/>
                </a:cubicBezTo>
                <a:cubicBezTo>
                  <a:pt x="10584" y="7968"/>
                  <a:pt x="10606" y="7958"/>
                  <a:pt x="10626" y="7945"/>
                </a:cubicBezTo>
                <a:cubicBezTo>
                  <a:pt x="10646" y="7932"/>
                  <a:pt x="10663" y="7917"/>
                  <a:pt x="10679" y="7899"/>
                </a:cubicBezTo>
                <a:cubicBezTo>
                  <a:pt x="10689" y="7886"/>
                  <a:pt x="10698" y="7872"/>
                  <a:pt x="10706" y="7858"/>
                </a:cubicBezTo>
                <a:cubicBezTo>
                  <a:pt x="10714" y="7844"/>
                  <a:pt x="10720" y="7829"/>
                  <a:pt x="10724" y="7813"/>
                </a:cubicBezTo>
                <a:lnTo>
                  <a:pt x="10813" y="7773"/>
                </a:lnTo>
                <a:lnTo>
                  <a:pt x="10894" y="7678"/>
                </a:lnTo>
                <a:lnTo>
                  <a:pt x="10946" y="7565"/>
                </a:lnTo>
                <a:cubicBezTo>
                  <a:pt x="10821" y="7514"/>
                  <a:pt x="10911" y="7331"/>
                  <a:pt x="11032" y="7390"/>
                </a:cubicBezTo>
                <a:cubicBezTo>
                  <a:pt x="11053" y="7400"/>
                  <a:pt x="11067" y="7421"/>
                  <a:pt x="11068" y="7444"/>
                </a:cubicBezTo>
                <a:cubicBezTo>
                  <a:pt x="11044" y="7478"/>
                  <a:pt x="11026" y="7515"/>
                  <a:pt x="11015" y="7554"/>
                </a:cubicBezTo>
                <a:cubicBezTo>
                  <a:pt x="11004" y="7593"/>
                  <a:pt x="10999" y="7634"/>
                  <a:pt x="11001" y="7674"/>
                </a:cubicBezTo>
                <a:cubicBezTo>
                  <a:pt x="11002" y="7689"/>
                  <a:pt x="11003" y="7704"/>
                  <a:pt x="11006" y="7719"/>
                </a:cubicBezTo>
                <a:cubicBezTo>
                  <a:pt x="11009" y="7734"/>
                  <a:pt x="11012" y="7749"/>
                  <a:pt x="11017" y="7764"/>
                </a:cubicBezTo>
                <a:lnTo>
                  <a:pt x="11129" y="7758"/>
                </a:lnTo>
                <a:lnTo>
                  <a:pt x="11222" y="7799"/>
                </a:lnTo>
                <a:cubicBezTo>
                  <a:pt x="11266" y="7801"/>
                  <a:pt x="11307" y="7785"/>
                  <a:pt x="11335" y="7753"/>
                </a:cubicBezTo>
                <a:cubicBezTo>
                  <a:pt x="11356" y="7730"/>
                  <a:pt x="11366" y="7700"/>
                  <a:pt x="11366" y="7669"/>
                </a:cubicBezTo>
                <a:lnTo>
                  <a:pt x="11483" y="7658"/>
                </a:lnTo>
                <a:lnTo>
                  <a:pt x="11601" y="7698"/>
                </a:lnTo>
                <a:lnTo>
                  <a:pt x="11670" y="7694"/>
                </a:lnTo>
                <a:lnTo>
                  <a:pt x="11706" y="7625"/>
                </a:lnTo>
                <a:lnTo>
                  <a:pt x="11642" y="7542"/>
                </a:lnTo>
                <a:lnTo>
                  <a:pt x="11542" y="7460"/>
                </a:lnTo>
                <a:lnTo>
                  <a:pt x="11464" y="7438"/>
                </a:lnTo>
                <a:lnTo>
                  <a:pt x="11346" y="7392"/>
                </a:lnTo>
                <a:lnTo>
                  <a:pt x="11278" y="7334"/>
                </a:lnTo>
                <a:lnTo>
                  <a:pt x="11284" y="7271"/>
                </a:lnTo>
                <a:lnTo>
                  <a:pt x="11325" y="7168"/>
                </a:lnTo>
                <a:lnTo>
                  <a:pt x="11350" y="7102"/>
                </a:lnTo>
                <a:lnTo>
                  <a:pt x="11374" y="7023"/>
                </a:lnTo>
                <a:lnTo>
                  <a:pt x="11374" y="6938"/>
                </a:lnTo>
                <a:lnTo>
                  <a:pt x="11368" y="6847"/>
                </a:lnTo>
                <a:lnTo>
                  <a:pt x="11331" y="6713"/>
                </a:lnTo>
                <a:lnTo>
                  <a:pt x="11298" y="6619"/>
                </a:lnTo>
                <a:lnTo>
                  <a:pt x="11336" y="6556"/>
                </a:lnTo>
                <a:lnTo>
                  <a:pt x="11402" y="6573"/>
                </a:lnTo>
                <a:lnTo>
                  <a:pt x="11437" y="6651"/>
                </a:lnTo>
                <a:lnTo>
                  <a:pt x="11467" y="6713"/>
                </a:lnTo>
                <a:lnTo>
                  <a:pt x="11587" y="6767"/>
                </a:lnTo>
                <a:lnTo>
                  <a:pt x="11583" y="6700"/>
                </a:lnTo>
                <a:lnTo>
                  <a:pt x="11560" y="6631"/>
                </a:lnTo>
                <a:lnTo>
                  <a:pt x="11513" y="6580"/>
                </a:lnTo>
                <a:lnTo>
                  <a:pt x="11483" y="6472"/>
                </a:lnTo>
                <a:lnTo>
                  <a:pt x="11553" y="6517"/>
                </a:lnTo>
                <a:lnTo>
                  <a:pt x="11626" y="6561"/>
                </a:lnTo>
                <a:lnTo>
                  <a:pt x="11708" y="6589"/>
                </a:lnTo>
                <a:lnTo>
                  <a:pt x="11751" y="6633"/>
                </a:lnTo>
                <a:lnTo>
                  <a:pt x="11708" y="6685"/>
                </a:lnTo>
                <a:lnTo>
                  <a:pt x="11686" y="6763"/>
                </a:lnTo>
                <a:lnTo>
                  <a:pt x="11740" y="6886"/>
                </a:lnTo>
                <a:lnTo>
                  <a:pt x="11780" y="6938"/>
                </a:lnTo>
                <a:lnTo>
                  <a:pt x="11846" y="6909"/>
                </a:lnTo>
                <a:lnTo>
                  <a:pt x="11894" y="6836"/>
                </a:lnTo>
                <a:lnTo>
                  <a:pt x="11940" y="6692"/>
                </a:lnTo>
                <a:lnTo>
                  <a:pt x="12064" y="6719"/>
                </a:lnTo>
                <a:lnTo>
                  <a:pt x="12085" y="6831"/>
                </a:lnTo>
                <a:lnTo>
                  <a:pt x="12064" y="6942"/>
                </a:lnTo>
                <a:lnTo>
                  <a:pt x="12033" y="7022"/>
                </a:lnTo>
                <a:lnTo>
                  <a:pt x="12061" y="7068"/>
                </a:lnTo>
                <a:cubicBezTo>
                  <a:pt x="12102" y="7085"/>
                  <a:pt x="12118" y="7132"/>
                  <a:pt x="12097" y="7169"/>
                </a:cubicBezTo>
                <a:cubicBezTo>
                  <a:pt x="12075" y="7210"/>
                  <a:pt x="12018" y="7222"/>
                  <a:pt x="11980" y="7193"/>
                </a:cubicBezTo>
                <a:lnTo>
                  <a:pt x="11833" y="7215"/>
                </a:lnTo>
                <a:lnTo>
                  <a:pt x="11786" y="7312"/>
                </a:lnTo>
                <a:lnTo>
                  <a:pt x="11843" y="7438"/>
                </a:lnTo>
                <a:cubicBezTo>
                  <a:pt x="11877" y="7455"/>
                  <a:pt x="11896" y="7494"/>
                  <a:pt x="11889" y="7531"/>
                </a:cubicBezTo>
                <a:cubicBezTo>
                  <a:pt x="11882" y="7566"/>
                  <a:pt x="11853" y="7595"/>
                  <a:pt x="11859" y="7630"/>
                </a:cubicBezTo>
                <a:cubicBezTo>
                  <a:pt x="11862" y="7646"/>
                  <a:pt x="11872" y="7660"/>
                  <a:pt x="11885" y="7669"/>
                </a:cubicBezTo>
                <a:cubicBezTo>
                  <a:pt x="11898" y="7677"/>
                  <a:pt x="11914" y="7681"/>
                  <a:pt x="11930" y="7678"/>
                </a:cubicBezTo>
                <a:lnTo>
                  <a:pt x="12043" y="7654"/>
                </a:lnTo>
                <a:lnTo>
                  <a:pt x="12043" y="7581"/>
                </a:lnTo>
                <a:lnTo>
                  <a:pt x="11964" y="7549"/>
                </a:lnTo>
                <a:lnTo>
                  <a:pt x="12022" y="7464"/>
                </a:lnTo>
                <a:lnTo>
                  <a:pt x="12170" y="7431"/>
                </a:lnTo>
                <a:cubicBezTo>
                  <a:pt x="12196" y="7426"/>
                  <a:pt x="12222" y="7424"/>
                  <a:pt x="12248" y="7427"/>
                </a:cubicBezTo>
                <a:cubicBezTo>
                  <a:pt x="12275" y="7430"/>
                  <a:pt x="12300" y="7436"/>
                  <a:pt x="12324" y="7447"/>
                </a:cubicBezTo>
                <a:cubicBezTo>
                  <a:pt x="12344" y="7456"/>
                  <a:pt x="12362" y="7467"/>
                  <a:pt x="12379" y="7480"/>
                </a:cubicBezTo>
                <a:cubicBezTo>
                  <a:pt x="12395" y="7494"/>
                  <a:pt x="12410" y="7509"/>
                  <a:pt x="12423" y="7526"/>
                </a:cubicBezTo>
                <a:lnTo>
                  <a:pt x="12552" y="7599"/>
                </a:lnTo>
                <a:lnTo>
                  <a:pt x="12704" y="7599"/>
                </a:lnTo>
                <a:lnTo>
                  <a:pt x="12893" y="7621"/>
                </a:lnTo>
                <a:lnTo>
                  <a:pt x="13081" y="7614"/>
                </a:lnTo>
                <a:lnTo>
                  <a:pt x="13057" y="7531"/>
                </a:lnTo>
                <a:lnTo>
                  <a:pt x="13029" y="7443"/>
                </a:lnTo>
                <a:lnTo>
                  <a:pt x="13141" y="7517"/>
                </a:lnTo>
                <a:lnTo>
                  <a:pt x="13225" y="7439"/>
                </a:lnTo>
                <a:cubicBezTo>
                  <a:pt x="13221" y="7423"/>
                  <a:pt x="13216" y="7406"/>
                  <a:pt x="13210" y="7390"/>
                </a:cubicBezTo>
                <a:cubicBezTo>
                  <a:pt x="13204" y="7375"/>
                  <a:pt x="13198" y="7359"/>
                  <a:pt x="13191" y="7344"/>
                </a:cubicBezTo>
                <a:cubicBezTo>
                  <a:pt x="13184" y="7332"/>
                  <a:pt x="13178" y="7319"/>
                  <a:pt x="13170" y="7307"/>
                </a:cubicBezTo>
                <a:cubicBezTo>
                  <a:pt x="13163" y="7295"/>
                  <a:pt x="13156" y="7284"/>
                  <a:pt x="13148" y="7272"/>
                </a:cubicBezTo>
                <a:lnTo>
                  <a:pt x="13141" y="7199"/>
                </a:lnTo>
                <a:cubicBezTo>
                  <a:pt x="13129" y="7180"/>
                  <a:pt x="13115" y="7163"/>
                  <a:pt x="13100" y="7146"/>
                </a:cubicBezTo>
                <a:cubicBezTo>
                  <a:pt x="13085" y="7130"/>
                  <a:pt x="13068" y="7115"/>
                  <a:pt x="13050" y="7102"/>
                </a:cubicBezTo>
                <a:cubicBezTo>
                  <a:pt x="13030" y="7089"/>
                  <a:pt x="13009" y="7077"/>
                  <a:pt x="12987" y="7068"/>
                </a:cubicBezTo>
                <a:cubicBezTo>
                  <a:pt x="12964" y="7059"/>
                  <a:pt x="12941" y="7052"/>
                  <a:pt x="12917" y="7048"/>
                </a:cubicBezTo>
                <a:lnTo>
                  <a:pt x="12812" y="7026"/>
                </a:lnTo>
                <a:lnTo>
                  <a:pt x="12701" y="6977"/>
                </a:lnTo>
                <a:lnTo>
                  <a:pt x="12637" y="6895"/>
                </a:lnTo>
                <a:lnTo>
                  <a:pt x="12669" y="6838"/>
                </a:lnTo>
                <a:lnTo>
                  <a:pt x="12746" y="6848"/>
                </a:lnTo>
                <a:cubicBezTo>
                  <a:pt x="12764" y="6872"/>
                  <a:pt x="12784" y="6893"/>
                  <a:pt x="12807" y="6913"/>
                </a:cubicBezTo>
                <a:cubicBezTo>
                  <a:pt x="12830" y="6932"/>
                  <a:pt x="12854" y="6949"/>
                  <a:pt x="12880" y="6963"/>
                </a:cubicBezTo>
                <a:cubicBezTo>
                  <a:pt x="12895" y="6972"/>
                  <a:pt x="12911" y="6979"/>
                  <a:pt x="12926" y="6986"/>
                </a:cubicBezTo>
                <a:cubicBezTo>
                  <a:pt x="12942" y="6993"/>
                  <a:pt x="12959" y="6999"/>
                  <a:pt x="12975" y="7003"/>
                </a:cubicBezTo>
                <a:lnTo>
                  <a:pt x="13050" y="6966"/>
                </a:lnTo>
                <a:lnTo>
                  <a:pt x="13011" y="6876"/>
                </a:lnTo>
                <a:lnTo>
                  <a:pt x="13022" y="6762"/>
                </a:lnTo>
                <a:lnTo>
                  <a:pt x="13046" y="6645"/>
                </a:lnTo>
                <a:cubicBezTo>
                  <a:pt x="13060" y="6601"/>
                  <a:pt x="13043" y="6553"/>
                  <a:pt x="13004" y="6526"/>
                </a:cubicBezTo>
                <a:cubicBezTo>
                  <a:pt x="12977" y="6507"/>
                  <a:pt x="12942" y="6501"/>
                  <a:pt x="12910" y="6510"/>
                </a:cubicBezTo>
                <a:lnTo>
                  <a:pt x="12768" y="6488"/>
                </a:lnTo>
                <a:lnTo>
                  <a:pt x="12565" y="6447"/>
                </a:lnTo>
                <a:lnTo>
                  <a:pt x="12467" y="6427"/>
                </a:lnTo>
                <a:lnTo>
                  <a:pt x="12327" y="6403"/>
                </a:lnTo>
                <a:lnTo>
                  <a:pt x="12281" y="6338"/>
                </a:lnTo>
                <a:lnTo>
                  <a:pt x="12234" y="6230"/>
                </a:lnTo>
                <a:lnTo>
                  <a:pt x="12164" y="6171"/>
                </a:lnTo>
                <a:cubicBezTo>
                  <a:pt x="12152" y="6160"/>
                  <a:pt x="12139" y="6150"/>
                  <a:pt x="12126" y="6141"/>
                </a:cubicBezTo>
                <a:cubicBezTo>
                  <a:pt x="12112" y="6133"/>
                  <a:pt x="12097" y="6125"/>
                  <a:pt x="12082" y="6119"/>
                </a:cubicBezTo>
                <a:cubicBezTo>
                  <a:pt x="12071" y="6115"/>
                  <a:pt x="12060" y="6111"/>
                  <a:pt x="12049" y="6108"/>
                </a:cubicBezTo>
                <a:cubicBezTo>
                  <a:pt x="12038" y="6105"/>
                  <a:pt x="12027" y="6103"/>
                  <a:pt x="12015" y="6101"/>
                </a:cubicBezTo>
                <a:lnTo>
                  <a:pt x="11932" y="6087"/>
                </a:lnTo>
                <a:lnTo>
                  <a:pt x="11865" y="6037"/>
                </a:lnTo>
                <a:lnTo>
                  <a:pt x="11812" y="5998"/>
                </a:lnTo>
                <a:lnTo>
                  <a:pt x="11681" y="5998"/>
                </a:lnTo>
                <a:lnTo>
                  <a:pt x="11616" y="5992"/>
                </a:lnTo>
                <a:lnTo>
                  <a:pt x="11492" y="5918"/>
                </a:lnTo>
                <a:lnTo>
                  <a:pt x="11423" y="5893"/>
                </a:lnTo>
                <a:lnTo>
                  <a:pt x="11313" y="5823"/>
                </a:lnTo>
                <a:lnTo>
                  <a:pt x="11220" y="5773"/>
                </a:lnTo>
                <a:lnTo>
                  <a:pt x="11114" y="5773"/>
                </a:lnTo>
                <a:lnTo>
                  <a:pt x="11030" y="5807"/>
                </a:lnTo>
                <a:lnTo>
                  <a:pt x="10908" y="5837"/>
                </a:lnTo>
                <a:lnTo>
                  <a:pt x="10851" y="5814"/>
                </a:lnTo>
                <a:lnTo>
                  <a:pt x="10738" y="5819"/>
                </a:lnTo>
                <a:lnTo>
                  <a:pt x="10648" y="5842"/>
                </a:lnTo>
                <a:lnTo>
                  <a:pt x="10619" y="5904"/>
                </a:lnTo>
                <a:lnTo>
                  <a:pt x="10567" y="6009"/>
                </a:lnTo>
                <a:lnTo>
                  <a:pt x="10562" y="6097"/>
                </a:lnTo>
                <a:lnTo>
                  <a:pt x="10573" y="6196"/>
                </a:lnTo>
                <a:lnTo>
                  <a:pt x="10615" y="6327"/>
                </a:lnTo>
                <a:lnTo>
                  <a:pt x="10656" y="6373"/>
                </a:lnTo>
                <a:lnTo>
                  <a:pt x="10719" y="6474"/>
                </a:lnTo>
                <a:lnTo>
                  <a:pt x="10795" y="6542"/>
                </a:lnTo>
                <a:lnTo>
                  <a:pt x="10934" y="6561"/>
                </a:lnTo>
                <a:lnTo>
                  <a:pt x="10975" y="6616"/>
                </a:lnTo>
                <a:lnTo>
                  <a:pt x="10980" y="6747"/>
                </a:lnTo>
                <a:lnTo>
                  <a:pt x="10922" y="6826"/>
                </a:lnTo>
                <a:lnTo>
                  <a:pt x="10946" y="7005"/>
                </a:lnTo>
                <a:lnTo>
                  <a:pt x="10880" y="7037"/>
                </a:lnTo>
                <a:lnTo>
                  <a:pt x="10838" y="6947"/>
                </a:lnTo>
                <a:cubicBezTo>
                  <a:pt x="10830" y="6929"/>
                  <a:pt x="10822" y="6911"/>
                  <a:pt x="10813" y="6893"/>
                </a:cubicBezTo>
                <a:cubicBezTo>
                  <a:pt x="10805" y="6874"/>
                  <a:pt x="10796" y="6855"/>
                  <a:pt x="10787" y="6836"/>
                </a:cubicBezTo>
                <a:cubicBezTo>
                  <a:pt x="10780" y="6819"/>
                  <a:pt x="10771" y="6801"/>
                  <a:pt x="10761" y="6785"/>
                </a:cubicBezTo>
                <a:cubicBezTo>
                  <a:pt x="10750" y="6769"/>
                  <a:pt x="10739" y="6753"/>
                  <a:pt x="10726" y="6739"/>
                </a:cubicBezTo>
                <a:cubicBezTo>
                  <a:pt x="10717" y="6729"/>
                  <a:pt x="10707" y="6719"/>
                  <a:pt x="10696" y="6710"/>
                </a:cubicBezTo>
                <a:cubicBezTo>
                  <a:pt x="10686" y="6701"/>
                  <a:pt x="10675" y="6693"/>
                  <a:pt x="10663" y="6685"/>
                </a:cubicBezTo>
                <a:lnTo>
                  <a:pt x="10599" y="6636"/>
                </a:lnTo>
                <a:lnTo>
                  <a:pt x="10528" y="6631"/>
                </a:lnTo>
                <a:cubicBezTo>
                  <a:pt x="10523" y="6602"/>
                  <a:pt x="10514" y="6575"/>
                  <a:pt x="10500" y="6549"/>
                </a:cubicBezTo>
                <a:cubicBezTo>
                  <a:pt x="10480" y="6511"/>
                  <a:pt x="10450" y="6479"/>
                  <a:pt x="10413" y="6456"/>
                </a:cubicBezTo>
                <a:lnTo>
                  <a:pt x="10353" y="6375"/>
                </a:lnTo>
                <a:lnTo>
                  <a:pt x="10353" y="6275"/>
                </a:lnTo>
                <a:lnTo>
                  <a:pt x="10341" y="6099"/>
                </a:lnTo>
                <a:lnTo>
                  <a:pt x="10421" y="6045"/>
                </a:lnTo>
                <a:lnTo>
                  <a:pt x="10480" y="5922"/>
                </a:lnTo>
                <a:lnTo>
                  <a:pt x="10514" y="5857"/>
                </a:lnTo>
                <a:lnTo>
                  <a:pt x="10438" y="5806"/>
                </a:lnTo>
                <a:cubicBezTo>
                  <a:pt x="10421" y="5807"/>
                  <a:pt x="10405" y="5807"/>
                  <a:pt x="10388" y="5807"/>
                </a:cubicBezTo>
                <a:cubicBezTo>
                  <a:pt x="10371" y="5807"/>
                  <a:pt x="10354" y="5807"/>
                  <a:pt x="10338" y="5806"/>
                </a:cubicBezTo>
                <a:cubicBezTo>
                  <a:pt x="10316" y="5805"/>
                  <a:pt x="10293" y="5804"/>
                  <a:pt x="10270" y="5806"/>
                </a:cubicBezTo>
                <a:cubicBezTo>
                  <a:pt x="10248" y="5808"/>
                  <a:pt x="10227" y="5812"/>
                  <a:pt x="10208" y="5823"/>
                </a:cubicBezTo>
                <a:cubicBezTo>
                  <a:pt x="10199" y="5829"/>
                  <a:pt x="10190" y="5837"/>
                  <a:pt x="10183" y="5845"/>
                </a:cubicBezTo>
                <a:cubicBezTo>
                  <a:pt x="10176" y="5854"/>
                  <a:pt x="10170" y="5864"/>
                  <a:pt x="10167" y="5874"/>
                </a:cubicBezTo>
                <a:lnTo>
                  <a:pt x="10172" y="5994"/>
                </a:lnTo>
                <a:cubicBezTo>
                  <a:pt x="10172" y="6014"/>
                  <a:pt x="10172" y="6033"/>
                  <a:pt x="10171" y="6052"/>
                </a:cubicBezTo>
                <a:cubicBezTo>
                  <a:pt x="10170" y="6071"/>
                  <a:pt x="10168" y="6090"/>
                  <a:pt x="10167" y="6109"/>
                </a:cubicBezTo>
                <a:cubicBezTo>
                  <a:pt x="10165" y="6133"/>
                  <a:pt x="10163" y="6156"/>
                  <a:pt x="10160" y="6180"/>
                </a:cubicBezTo>
                <a:cubicBezTo>
                  <a:pt x="10157" y="6203"/>
                  <a:pt x="10154" y="6226"/>
                  <a:pt x="10150" y="6250"/>
                </a:cubicBezTo>
                <a:lnTo>
                  <a:pt x="10103" y="6317"/>
                </a:lnTo>
                <a:lnTo>
                  <a:pt x="10093" y="6403"/>
                </a:lnTo>
                <a:lnTo>
                  <a:pt x="10114" y="6516"/>
                </a:lnTo>
                <a:lnTo>
                  <a:pt x="10087" y="6631"/>
                </a:lnTo>
                <a:lnTo>
                  <a:pt x="10028" y="6581"/>
                </a:lnTo>
                <a:lnTo>
                  <a:pt x="9955" y="6581"/>
                </a:lnTo>
                <a:lnTo>
                  <a:pt x="9926" y="6636"/>
                </a:lnTo>
                <a:lnTo>
                  <a:pt x="9872" y="6724"/>
                </a:lnTo>
                <a:lnTo>
                  <a:pt x="9784" y="6695"/>
                </a:lnTo>
                <a:cubicBezTo>
                  <a:pt x="9765" y="6695"/>
                  <a:pt x="9749" y="6701"/>
                  <a:pt x="9736" y="6708"/>
                </a:cubicBezTo>
                <a:cubicBezTo>
                  <a:pt x="9723" y="6716"/>
                  <a:pt x="9712" y="6728"/>
                  <a:pt x="9703" y="6740"/>
                </a:cubicBezTo>
                <a:lnTo>
                  <a:pt x="9710" y="6724"/>
                </a:lnTo>
                <a:lnTo>
                  <a:pt x="9728" y="6596"/>
                </a:lnTo>
                <a:lnTo>
                  <a:pt x="9748" y="6536"/>
                </a:lnTo>
                <a:lnTo>
                  <a:pt x="9811" y="6548"/>
                </a:lnTo>
                <a:lnTo>
                  <a:pt x="9851" y="6473"/>
                </a:lnTo>
                <a:lnTo>
                  <a:pt x="9783" y="6457"/>
                </a:lnTo>
                <a:lnTo>
                  <a:pt x="9713" y="6468"/>
                </a:lnTo>
                <a:lnTo>
                  <a:pt x="9651" y="6433"/>
                </a:lnTo>
                <a:lnTo>
                  <a:pt x="9603" y="6390"/>
                </a:lnTo>
                <a:lnTo>
                  <a:pt x="9549" y="6263"/>
                </a:lnTo>
                <a:lnTo>
                  <a:pt x="9573" y="6178"/>
                </a:lnTo>
                <a:lnTo>
                  <a:pt x="9538" y="6099"/>
                </a:lnTo>
                <a:lnTo>
                  <a:pt x="9548" y="6027"/>
                </a:lnTo>
                <a:lnTo>
                  <a:pt x="9596" y="5965"/>
                </a:lnTo>
                <a:lnTo>
                  <a:pt x="9602" y="5894"/>
                </a:lnTo>
                <a:lnTo>
                  <a:pt x="9543" y="5818"/>
                </a:lnTo>
                <a:lnTo>
                  <a:pt x="9460" y="5823"/>
                </a:lnTo>
                <a:lnTo>
                  <a:pt x="9389" y="5846"/>
                </a:lnTo>
                <a:lnTo>
                  <a:pt x="9338" y="5926"/>
                </a:lnTo>
                <a:lnTo>
                  <a:pt x="9343" y="6023"/>
                </a:lnTo>
                <a:cubicBezTo>
                  <a:pt x="9389" y="6064"/>
                  <a:pt x="9353" y="6138"/>
                  <a:pt x="9290" y="6129"/>
                </a:cubicBezTo>
                <a:cubicBezTo>
                  <a:pt x="9250" y="6124"/>
                  <a:pt x="9227" y="6080"/>
                  <a:pt x="9249" y="6047"/>
                </a:cubicBezTo>
                <a:lnTo>
                  <a:pt x="9203" y="6005"/>
                </a:lnTo>
                <a:lnTo>
                  <a:pt x="9141" y="5980"/>
                </a:lnTo>
                <a:lnTo>
                  <a:pt x="9040" y="5958"/>
                </a:lnTo>
                <a:lnTo>
                  <a:pt x="8995" y="5905"/>
                </a:lnTo>
                <a:lnTo>
                  <a:pt x="8995" y="5837"/>
                </a:lnTo>
                <a:lnTo>
                  <a:pt x="8930" y="5771"/>
                </a:lnTo>
                <a:lnTo>
                  <a:pt x="8897" y="5675"/>
                </a:lnTo>
                <a:lnTo>
                  <a:pt x="8856" y="5624"/>
                </a:lnTo>
                <a:lnTo>
                  <a:pt x="8758" y="5607"/>
                </a:lnTo>
                <a:lnTo>
                  <a:pt x="8735" y="5540"/>
                </a:lnTo>
                <a:lnTo>
                  <a:pt x="8681" y="5472"/>
                </a:lnTo>
                <a:lnTo>
                  <a:pt x="8592" y="5480"/>
                </a:lnTo>
                <a:lnTo>
                  <a:pt x="8465" y="5475"/>
                </a:lnTo>
                <a:lnTo>
                  <a:pt x="8396" y="5544"/>
                </a:lnTo>
                <a:lnTo>
                  <a:pt x="8420" y="5644"/>
                </a:lnTo>
                <a:lnTo>
                  <a:pt x="8404" y="5743"/>
                </a:lnTo>
                <a:lnTo>
                  <a:pt x="8319" y="5837"/>
                </a:lnTo>
                <a:lnTo>
                  <a:pt x="8210" y="5914"/>
                </a:lnTo>
                <a:lnTo>
                  <a:pt x="8228" y="6000"/>
                </a:lnTo>
                <a:lnTo>
                  <a:pt x="8282" y="6056"/>
                </a:lnTo>
                <a:lnTo>
                  <a:pt x="8275" y="6170"/>
                </a:lnTo>
                <a:lnTo>
                  <a:pt x="8372" y="6155"/>
                </a:lnTo>
                <a:lnTo>
                  <a:pt x="8481" y="6081"/>
                </a:lnTo>
                <a:lnTo>
                  <a:pt x="8649" y="6017"/>
                </a:lnTo>
                <a:lnTo>
                  <a:pt x="8612" y="6148"/>
                </a:lnTo>
                <a:lnTo>
                  <a:pt x="8627" y="6215"/>
                </a:lnTo>
                <a:lnTo>
                  <a:pt x="8578" y="6260"/>
                </a:lnTo>
                <a:lnTo>
                  <a:pt x="8634" y="6326"/>
                </a:lnTo>
                <a:lnTo>
                  <a:pt x="8787" y="6371"/>
                </a:lnTo>
                <a:cubicBezTo>
                  <a:pt x="8820" y="6309"/>
                  <a:pt x="8919" y="6331"/>
                  <a:pt x="8919" y="6402"/>
                </a:cubicBezTo>
                <a:cubicBezTo>
                  <a:pt x="8919" y="6424"/>
                  <a:pt x="8905" y="6444"/>
                  <a:pt x="8883" y="6451"/>
                </a:cubicBezTo>
                <a:lnTo>
                  <a:pt x="8733" y="6484"/>
                </a:lnTo>
                <a:lnTo>
                  <a:pt x="8574" y="6489"/>
                </a:lnTo>
                <a:lnTo>
                  <a:pt x="8621" y="6589"/>
                </a:lnTo>
                <a:lnTo>
                  <a:pt x="8625" y="6647"/>
                </a:lnTo>
                <a:lnTo>
                  <a:pt x="8557" y="6629"/>
                </a:lnTo>
                <a:lnTo>
                  <a:pt x="8503" y="6585"/>
                </a:lnTo>
                <a:lnTo>
                  <a:pt x="8461" y="6534"/>
                </a:lnTo>
                <a:lnTo>
                  <a:pt x="8386" y="6482"/>
                </a:lnTo>
                <a:lnTo>
                  <a:pt x="8315" y="6431"/>
                </a:lnTo>
                <a:lnTo>
                  <a:pt x="8250" y="6373"/>
                </a:lnTo>
                <a:lnTo>
                  <a:pt x="8159" y="6345"/>
                </a:lnTo>
                <a:lnTo>
                  <a:pt x="8197" y="6255"/>
                </a:lnTo>
                <a:lnTo>
                  <a:pt x="8159" y="6191"/>
                </a:lnTo>
                <a:lnTo>
                  <a:pt x="8107" y="6240"/>
                </a:lnTo>
                <a:lnTo>
                  <a:pt x="8037" y="6329"/>
                </a:lnTo>
                <a:lnTo>
                  <a:pt x="7979" y="6283"/>
                </a:lnTo>
                <a:lnTo>
                  <a:pt x="7983" y="6200"/>
                </a:lnTo>
                <a:lnTo>
                  <a:pt x="8023" y="6116"/>
                </a:lnTo>
                <a:lnTo>
                  <a:pt x="7979" y="6039"/>
                </a:lnTo>
                <a:lnTo>
                  <a:pt x="7931" y="6139"/>
                </a:lnTo>
                <a:lnTo>
                  <a:pt x="7869" y="6188"/>
                </a:lnTo>
                <a:lnTo>
                  <a:pt x="7815" y="6121"/>
                </a:lnTo>
                <a:lnTo>
                  <a:pt x="7752" y="6133"/>
                </a:lnTo>
                <a:lnTo>
                  <a:pt x="7653" y="6140"/>
                </a:lnTo>
                <a:lnTo>
                  <a:pt x="7546" y="6145"/>
                </a:lnTo>
                <a:lnTo>
                  <a:pt x="7510" y="6073"/>
                </a:lnTo>
                <a:lnTo>
                  <a:pt x="7406" y="6061"/>
                </a:lnTo>
                <a:lnTo>
                  <a:pt x="7308" y="6144"/>
                </a:lnTo>
                <a:lnTo>
                  <a:pt x="7244" y="6048"/>
                </a:lnTo>
                <a:lnTo>
                  <a:pt x="7244" y="5948"/>
                </a:lnTo>
                <a:lnTo>
                  <a:pt x="7152" y="5926"/>
                </a:lnTo>
                <a:lnTo>
                  <a:pt x="7116" y="5803"/>
                </a:lnTo>
                <a:lnTo>
                  <a:pt x="7081" y="5718"/>
                </a:lnTo>
                <a:lnTo>
                  <a:pt x="7012" y="5636"/>
                </a:lnTo>
                <a:lnTo>
                  <a:pt x="6924" y="5531"/>
                </a:lnTo>
                <a:lnTo>
                  <a:pt x="6870" y="5452"/>
                </a:lnTo>
                <a:lnTo>
                  <a:pt x="6748" y="5377"/>
                </a:lnTo>
                <a:lnTo>
                  <a:pt x="6759" y="5314"/>
                </a:lnTo>
                <a:lnTo>
                  <a:pt x="6803" y="5274"/>
                </a:lnTo>
                <a:lnTo>
                  <a:pt x="6746" y="5217"/>
                </a:lnTo>
                <a:lnTo>
                  <a:pt x="6716" y="5142"/>
                </a:lnTo>
                <a:lnTo>
                  <a:pt x="6734" y="5078"/>
                </a:lnTo>
                <a:lnTo>
                  <a:pt x="6666" y="5032"/>
                </a:lnTo>
                <a:lnTo>
                  <a:pt x="6586" y="5044"/>
                </a:lnTo>
                <a:lnTo>
                  <a:pt x="6531" y="4961"/>
                </a:lnTo>
                <a:lnTo>
                  <a:pt x="6436" y="4917"/>
                </a:lnTo>
                <a:cubicBezTo>
                  <a:pt x="6420" y="4909"/>
                  <a:pt x="6404" y="4903"/>
                  <a:pt x="6386" y="4898"/>
                </a:cubicBezTo>
                <a:cubicBezTo>
                  <a:pt x="6369" y="4894"/>
                  <a:pt x="6351" y="4891"/>
                  <a:pt x="6333" y="4891"/>
                </a:cubicBezTo>
                <a:cubicBezTo>
                  <a:pt x="6316" y="4890"/>
                  <a:pt x="6298" y="4891"/>
                  <a:pt x="6281" y="4894"/>
                </a:cubicBezTo>
                <a:cubicBezTo>
                  <a:pt x="6264" y="4897"/>
                  <a:pt x="6248" y="4902"/>
                  <a:pt x="6232" y="4908"/>
                </a:cubicBezTo>
                <a:lnTo>
                  <a:pt x="6134" y="4953"/>
                </a:lnTo>
                <a:lnTo>
                  <a:pt x="6052" y="4976"/>
                </a:lnTo>
                <a:lnTo>
                  <a:pt x="6010" y="4897"/>
                </a:lnTo>
                <a:lnTo>
                  <a:pt x="5939" y="4861"/>
                </a:lnTo>
                <a:lnTo>
                  <a:pt x="5806" y="4837"/>
                </a:lnTo>
                <a:close/>
                <a:moveTo>
                  <a:pt x="2918" y="6347"/>
                </a:moveTo>
                <a:lnTo>
                  <a:pt x="2881" y="6294"/>
                </a:lnTo>
                <a:lnTo>
                  <a:pt x="2852" y="6367"/>
                </a:lnTo>
                <a:lnTo>
                  <a:pt x="2918" y="6347"/>
                </a:lnTo>
                <a:close/>
                <a:moveTo>
                  <a:pt x="2881" y="6294"/>
                </a:moveTo>
                <a:lnTo>
                  <a:pt x="2918" y="6202"/>
                </a:lnTo>
                <a:lnTo>
                  <a:pt x="2839" y="6109"/>
                </a:lnTo>
                <a:lnTo>
                  <a:pt x="2754" y="6010"/>
                </a:lnTo>
                <a:lnTo>
                  <a:pt x="2754" y="5948"/>
                </a:lnTo>
                <a:lnTo>
                  <a:pt x="2714" y="5863"/>
                </a:lnTo>
                <a:lnTo>
                  <a:pt x="2566" y="5646"/>
                </a:lnTo>
                <a:lnTo>
                  <a:pt x="2671" y="5123"/>
                </a:lnTo>
                <a:lnTo>
                  <a:pt x="2732" y="4945"/>
                </a:lnTo>
                <a:lnTo>
                  <a:pt x="2633" y="4940"/>
                </a:lnTo>
                <a:lnTo>
                  <a:pt x="2615" y="5080"/>
                </a:lnTo>
                <a:lnTo>
                  <a:pt x="2568" y="5198"/>
                </a:lnTo>
                <a:lnTo>
                  <a:pt x="2597" y="5300"/>
                </a:lnTo>
                <a:lnTo>
                  <a:pt x="2573" y="5455"/>
                </a:lnTo>
                <a:lnTo>
                  <a:pt x="2516" y="5500"/>
                </a:lnTo>
                <a:lnTo>
                  <a:pt x="2511" y="5586"/>
                </a:lnTo>
                <a:lnTo>
                  <a:pt x="2504" y="5654"/>
                </a:lnTo>
                <a:lnTo>
                  <a:pt x="2504" y="5754"/>
                </a:lnTo>
                <a:lnTo>
                  <a:pt x="2557" y="5794"/>
                </a:lnTo>
                <a:lnTo>
                  <a:pt x="2619" y="5868"/>
                </a:lnTo>
                <a:lnTo>
                  <a:pt x="2623" y="5949"/>
                </a:lnTo>
                <a:lnTo>
                  <a:pt x="2664" y="6016"/>
                </a:lnTo>
                <a:cubicBezTo>
                  <a:pt x="2687" y="6054"/>
                  <a:pt x="2715" y="6089"/>
                  <a:pt x="2749" y="6120"/>
                </a:cubicBezTo>
                <a:cubicBezTo>
                  <a:pt x="2771" y="6141"/>
                  <a:pt x="2796" y="6160"/>
                  <a:pt x="2822" y="6176"/>
                </a:cubicBezTo>
                <a:lnTo>
                  <a:pt x="2870" y="6276"/>
                </a:lnTo>
                <a:lnTo>
                  <a:pt x="2881" y="6294"/>
                </a:lnTo>
                <a:close/>
                <a:moveTo>
                  <a:pt x="9730" y="4842"/>
                </a:moveTo>
                <a:lnTo>
                  <a:pt x="9677" y="4875"/>
                </a:lnTo>
                <a:lnTo>
                  <a:pt x="9694" y="4944"/>
                </a:lnTo>
                <a:lnTo>
                  <a:pt x="9669" y="5050"/>
                </a:lnTo>
                <a:lnTo>
                  <a:pt x="9756" y="5118"/>
                </a:lnTo>
                <a:lnTo>
                  <a:pt x="9813" y="5191"/>
                </a:lnTo>
                <a:lnTo>
                  <a:pt x="9897" y="5177"/>
                </a:lnTo>
                <a:lnTo>
                  <a:pt x="9959" y="5154"/>
                </a:lnTo>
                <a:lnTo>
                  <a:pt x="9955" y="5022"/>
                </a:lnTo>
                <a:lnTo>
                  <a:pt x="9904" y="4909"/>
                </a:lnTo>
                <a:lnTo>
                  <a:pt x="9833" y="4879"/>
                </a:lnTo>
                <a:lnTo>
                  <a:pt x="9730" y="4842"/>
                </a:lnTo>
                <a:close/>
                <a:moveTo>
                  <a:pt x="9506" y="4881"/>
                </a:moveTo>
                <a:lnTo>
                  <a:pt x="9410" y="4896"/>
                </a:lnTo>
                <a:lnTo>
                  <a:pt x="9310" y="4943"/>
                </a:lnTo>
                <a:lnTo>
                  <a:pt x="9210" y="4994"/>
                </a:lnTo>
                <a:lnTo>
                  <a:pt x="9224" y="5063"/>
                </a:lnTo>
                <a:lnTo>
                  <a:pt x="9276" y="5074"/>
                </a:lnTo>
                <a:lnTo>
                  <a:pt x="9295" y="5210"/>
                </a:lnTo>
                <a:lnTo>
                  <a:pt x="9378" y="5210"/>
                </a:lnTo>
                <a:lnTo>
                  <a:pt x="9471" y="5104"/>
                </a:lnTo>
                <a:lnTo>
                  <a:pt x="9518" y="5026"/>
                </a:lnTo>
                <a:lnTo>
                  <a:pt x="9518" y="4949"/>
                </a:lnTo>
                <a:lnTo>
                  <a:pt x="9506" y="4881"/>
                </a:lnTo>
                <a:close/>
                <a:moveTo>
                  <a:pt x="4857" y="5048"/>
                </a:moveTo>
                <a:lnTo>
                  <a:pt x="4779" y="5066"/>
                </a:lnTo>
                <a:lnTo>
                  <a:pt x="4703" y="5100"/>
                </a:lnTo>
                <a:lnTo>
                  <a:pt x="4739" y="5187"/>
                </a:lnTo>
                <a:lnTo>
                  <a:pt x="4676" y="5326"/>
                </a:lnTo>
                <a:lnTo>
                  <a:pt x="4753" y="5349"/>
                </a:lnTo>
                <a:lnTo>
                  <a:pt x="4823" y="5304"/>
                </a:lnTo>
                <a:lnTo>
                  <a:pt x="4846" y="5191"/>
                </a:lnTo>
                <a:lnTo>
                  <a:pt x="4874" y="5123"/>
                </a:lnTo>
                <a:lnTo>
                  <a:pt x="4857" y="5048"/>
                </a:lnTo>
                <a:close/>
                <a:moveTo>
                  <a:pt x="9002" y="5066"/>
                </a:moveTo>
                <a:lnTo>
                  <a:pt x="8908" y="5119"/>
                </a:lnTo>
                <a:lnTo>
                  <a:pt x="8815" y="5170"/>
                </a:lnTo>
                <a:lnTo>
                  <a:pt x="8674" y="5227"/>
                </a:lnTo>
                <a:lnTo>
                  <a:pt x="8698" y="5309"/>
                </a:lnTo>
                <a:lnTo>
                  <a:pt x="8823" y="5408"/>
                </a:lnTo>
                <a:lnTo>
                  <a:pt x="8883" y="5448"/>
                </a:lnTo>
                <a:lnTo>
                  <a:pt x="9036" y="5344"/>
                </a:lnTo>
                <a:lnTo>
                  <a:pt x="8941" y="5496"/>
                </a:lnTo>
                <a:lnTo>
                  <a:pt x="8968" y="5568"/>
                </a:lnTo>
                <a:lnTo>
                  <a:pt x="9073" y="5568"/>
                </a:lnTo>
                <a:lnTo>
                  <a:pt x="9040" y="5650"/>
                </a:lnTo>
                <a:lnTo>
                  <a:pt x="9186" y="5690"/>
                </a:lnTo>
                <a:cubicBezTo>
                  <a:pt x="9213" y="5685"/>
                  <a:pt x="9241" y="5681"/>
                  <a:pt x="9268" y="5678"/>
                </a:cubicBezTo>
                <a:cubicBezTo>
                  <a:pt x="9309" y="5673"/>
                  <a:pt x="9350" y="5669"/>
                  <a:pt x="9390" y="5667"/>
                </a:cubicBezTo>
                <a:cubicBezTo>
                  <a:pt x="9419" y="5672"/>
                  <a:pt x="9449" y="5667"/>
                  <a:pt x="9475" y="5655"/>
                </a:cubicBezTo>
                <a:cubicBezTo>
                  <a:pt x="9503" y="5642"/>
                  <a:pt x="9525" y="5622"/>
                  <a:pt x="9539" y="5596"/>
                </a:cubicBezTo>
                <a:lnTo>
                  <a:pt x="9591" y="5496"/>
                </a:lnTo>
                <a:lnTo>
                  <a:pt x="9573" y="5408"/>
                </a:lnTo>
                <a:lnTo>
                  <a:pt x="9473" y="5413"/>
                </a:lnTo>
                <a:lnTo>
                  <a:pt x="9436" y="5322"/>
                </a:lnTo>
                <a:lnTo>
                  <a:pt x="9343" y="5341"/>
                </a:lnTo>
                <a:lnTo>
                  <a:pt x="9297" y="5448"/>
                </a:lnTo>
                <a:lnTo>
                  <a:pt x="9256" y="5368"/>
                </a:lnTo>
                <a:lnTo>
                  <a:pt x="9232" y="5300"/>
                </a:lnTo>
                <a:lnTo>
                  <a:pt x="9250" y="5207"/>
                </a:lnTo>
                <a:lnTo>
                  <a:pt x="9244" y="5146"/>
                </a:lnTo>
                <a:lnTo>
                  <a:pt x="9133" y="5253"/>
                </a:lnTo>
                <a:lnTo>
                  <a:pt x="9098" y="5203"/>
                </a:lnTo>
                <a:lnTo>
                  <a:pt x="9146" y="5163"/>
                </a:lnTo>
                <a:lnTo>
                  <a:pt x="9180" y="5092"/>
                </a:lnTo>
                <a:lnTo>
                  <a:pt x="9104" y="5068"/>
                </a:lnTo>
                <a:lnTo>
                  <a:pt x="9002" y="5066"/>
                </a:lnTo>
                <a:close/>
                <a:moveTo>
                  <a:pt x="4204" y="5286"/>
                </a:moveTo>
                <a:lnTo>
                  <a:pt x="4160" y="5344"/>
                </a:lnTo>
                <a:lnTo>
                  <a:pt x="4147" y="5426"/>
                </a:lnTo>
                <a:lnTo>
                  <a:pt x="4237" y="5394"/>
                </a:lnTo>
                <a:lnTo>
                  <a:pt x="4272" y="5308"/>
                </a:lnTo>
                <a:lnTo>
                  <a:pt x="4204" y="5286"/>
                </a:lnTo>
                <a:close/>
                <a:moveTo>
                  <a:pt x="9925" y="5786"/>
                </a:moveTo>
                <a:cubicBezTo>
                  <a:pt x="9899" y="5789"/>
                  <a:pt x="9873" y="5797"/>
                  <a:pt x="9850" y="5809"/>
                </a:cubicBezTo>
                <a:cubicBezTo>
                  <a:pt x="9827" y="5820"/>
                  <a:pt x="9805" y="5834"/>
                  <a:pt x="9787" y="5851"/>
                </a:cubicBezTo>
                <a:cubicBezTo>
                  <a:pt x="9831" y="5876"/>
                  <a:pt x="9867" y="5914"/>
                  <a:pt x="9888" y="5958"/>
                </a:cubicBezTo>
                <a:cubicBezTo>
                  <a:pt x="9902" y="5987"/>
                  <a:pt x="9906" y="6020"/>
                  <a:pt x="9881" y="6037"/>
                </a:cubicBezTo>
                <a:cubicBezTo>
                  <a:pt x="9855" y="6056"/>
                  <a:pt x="9817" y="6038"/>
                  <a:pt x="9816" y="6006"/>
                </a:cubicBezTo>
                <a:cubicBezTo>
                  <a:pt x="9782" y="5972"/>
                  <a:pt x="9726" y="5968"/>
                  <a:pt x="9688" y="5998"/>
                </a:cubicBezTo>
                <a:cubicBezTo>
                  <a:pt x="9666" y="6016"/>
                  <a:pt x="9653" y="6044"/>
                  <a:pt x="9655" y="6072"/>
                </a:cubicBezTo>
                <a:lnTo>
                  <a:pt x="9698" y="6212"/>
                </a:lnTo>
                <a:lnTo>
                  <a:pt x="9815" y="6212"/>
                </a:lnTo>
                <a:cubicBezTo>
                  <a:pt x="9773" y="6277"/>
                  <a:pt x="9814" y="6362"/>
                  <a:pt x="9893" y="6373"/>
                </a:cubicBezTo>
                <a:cubicBezTo>
                  <a:pt x="9926" y="6377"/>
                  <a:pt x="9959" y="6364"/>
                  <a:pt x="9980" y="6339"/>
                </a:cubicBezTo>
                <a:lnTo>
                  <a:pt x="10053" y="6284"/>
                </a:lnTo>
                <a:lnTo>
                  <a:pt x="10065" y="6198"/>
                </a:lnTo>
                <a:lnTo>
                  <a:pt x="10107" y="6095"/>
                </a:lnTo>
                <a:lnTo>
                  <a:pt x="10119" y="6001"/>
                </a:lnTo>
                <a:lnTo>
                  <a:pt x="10060" y="5916"/>
                </a:lnTo>
                <a:lnTo>
                  <a:pt x="10055" y="5839"/>
                </a:lnTo>
                <a:lnTo>
                  <a:pt x="10001" y="5789"/>
                </a:lnTo>
                <a:cubicBezTo>
                  <a:pt x="9975" y="5784"/>
                  <a:pt x="9950" y="5783"/>
                  <a:pt x="9925" y="5786"/>
                </a:cubicBezTo>
                <a:close/>
                <a:moveTo>
                  <a:pt x="3757" y="5803"/>
                </a:moveTo>
                <a:lnTo>
                  <a:pt x="3690" y="5815"/>
                </a:lnTo>
                <a:lnTo>
                  <a:pt x="3679" y="5893"/>
                </a:lnTo>
                <a:lnTo>
                  <a:pt x="3751" y="5932"/>
                </a:lnTo>
                <a:lnTo>
                  <a:pt x="3793" y="5855"/>
                </a:lnTo>
                <a:lnTo>
                  <a:pt x="3757" y="5803"/>
                </a:lnTo>
                <a:close/>
                <a:moveTo>
                  <a:pt x="9507" y="6787"/>
                </a:moveTo>
                <a:lnTo>
                  <a:pt x="9601" y="6831"/>
                </a:lnTo>
                <a:lnTo>
                  <a:pt x="9658" y="6854"/>
                </a:lnTo>
                <a:lnTo>
                  <a:pt x="9684" y="6790"/>
                </a:lnTo>
                <a:cubicBezTo>
                  <a:pt x="9683" y="6808"/>
                  <a:pt x="9685" y="6828"/>
                  <a:pt x="9694" y="6844"/>
                </a:cubicBezTo>
                <a:cubicBezTo>
                  <a:pt x="9703" y="6861"/>
                  <a:pt x="9717" y="6877"/>
                  <a:pt x="9738" y="6887"/>
                </a:cubicBezTo>
                <a:cubicBezTo>
                  <a:pt x="9754" y="6894"/>
                  <a:pt x="9771" y="6897"/>
                  <a:pt x="9788" y="6895"/>
                </a:cubicBezTo>
                <a:cubicBezTo>
                  <a:pt x="9805" y="6892"/>
                  <a:pt x="9820" y="6885"/>
                  <a:pt x="9833" y="6874"/>
                </a:cubicBezTo>
                <a:lnTo>
                  <a:pt x="9901" y="6868"/>
                </a:lnTo>
                <a:lnTo>
                  <a:pt x="9877" y="6929"/>
                </a:lnTo>
                <a:cubicBezTo>
                  <a:pt x="9855" y="6960"/>
                  <a:pt x="9822" y="6982"/>
                  <a:pt x="9783" y="6990"/>
                </a:cubicBezTo>
                <a:cubicBezTo>
                  <a:pt x="9743" y="6998"/>
                  <a:pt x="9702" y="6989"/>
                  <a:pt x="9663" y="6978"/>
                </a:cubicBezTo>
                <a:cubicBezTo>
                  <a:pt x="9636" y="6970"/>
                  <a:pt x="9610" y="6962"/>
                  <a:pt x="9584" y="6951"/>
                </a:cubicBezTo>
                <a:cubicBezTo>
                  <a:pt x="9558" y="6941"/>
                  <a:pt x="9533" y="6929"/>
                  <a:pt x="9509" y="6917"/>
                </a:cubicBezTo>
                <a:lnTo>
                  <a:pt x="9441" y="6838"/>
                </a:lnTo>
                <a:lnTo>
                  <a:pt x="9507" y="6787"/>
                </a:lnTo>
                <a:close/>
                <a:moveTo>
                  <a:pt x="13191" y="7578"/>
                </a:moveTo>
                <a:lnTo>
                  <a:pt x="13171" y="7633"/>
                </a:lnTo>
                <a:lnTo>
                  <a:pt x="13214" y="7682"/>
                </a:lnTo>
                <a:lnTo>
                  <a:pt x="13281" y="7705"/>
                </a:lnTo>
                <a:lnTo>
                  <a:pt x="13291" y="7605"/>
                </a:lnTo>
                <a:lnTo>
                  <a:pt x="13191" y="7578"/>
                </a:lnTo>
                <a:close/>
                <a:moveTo>
                  <a:pt x="11396" y="7840"/>
                </a:moveTo>
                <a:lnTo>
                  <a:pt x="11361" y="7963"/>
                </a:lnTo>
                <a:lnTo>
                  <a:pt x="11412" y="8031"/>
                </a:lnTo>
                <a:lnTo>
                  <a:pt x="11548" y="8032"/>
                </a:lnTo>
                <a:lnTo>
                  <a:pt x="11608" y="7899"/>
                </a:lnTo>
                <a:lnTo>
                  <a:pt x="11508" y="7852"/>
                </a:lnTo>
                <a:lnTo>
                  <a:pt x="11396" y="7840"/>
                </a:lnTo>
                <a:close/>
                <a:moveTo>
                  <a:pt x="13131" y="7861"/>
                </a:moveTo>
                <a:lnTo>
                  <a:pt x="13071" y="7880"/>
                </a:lnTo>
                <a:lnTo>
                  <a:pt x="13065" y="7975"/>
                </a:lnTo>
                <a:lnTo>
                  <a:pt x="13110" y="8050"/>
                </a:lnTo>
                <a:lnTo>
                  <a:pt x="13185" y="7928"/>
                </a:lnTo>
                <a:lnTo>
                  <a:pt x="13131" y="7861"/>
                </a:lnTo>
                <a:close/>
                <a:moveTo>
                  <a:pt x="11855" y="7863"/>
                </a:moveTo>
                <a:lnTo>
                  <a:pt x="11777" y="7900"/>
                </a:lnTo>
                <a:lnTo>
                  <a:pt x="11780" y="7979"/>
                </a:lnTo>
                <a:lnTo>
                  <a:pt x="11800" y="8079"/>
                </a:lnTo>
                <a:lnTo>
                  <a:pt x="11886" y="8119"/>
                </a:lnTo>
                <a:lnTo>
                  <a:pt x="11933" y="8019"/>
                </a:lnTo>
                <a:lnTo>
                  <a:pt x="11904" y="7918"/>
                </a:lnTo>
                <a:lnTo>
                  <a:pt x="11855" y="7863"/>
                </a:lnTo>
                <a:close/>
                <a:moveTo>
                  <a:pt x="11950" y="8361"/>
                </a:moveTo>
                <a:lnTo>
                  <a:pt x="11907" y="8453"/>
                </a:lnTo>
                <a:lnTo>
                  <a:pt x="11926" y="8528"/>
                </a:lnTo>
                <a:lnTo>
                  <a:pt x="11994" y="8510"/>
                </a:lnTo>
                <a:lnTo>
                  <a:pt x="12011" y="8375"/>
                </a:lnTo>
                <a:lnTo>
                  <a:pt x="11950" y="8361"/>
                </a:lnTo>
                <a:close/>
                <a:moveTo>
                  <a:pt x="136" y="11760"/>
                </a:moveTo>
                <a:lnTo>
                  <a:pt x="0" y="11772"/>
                </a:lnTo>
                <a:lnTo>
                  <a:pt x="107" y="11943"/>
                </a:lnTo>
                <a:lnTo>
                  <a:pt x="146" y="12062"/>
                </a:lnTo>
                <a:lnTo>
                  <a:pt x="175" y="12183"/>
                </a:lnTo>
                <a:cubicBezTo>
                  <a:pt x="185" y="12229"/>
                  <a:pt x="196" y="12274"/>
                  <a:pt x="211" y="12318"/>
                </a:cubicBezTo>
                <a:cubicBezTo>
                  <a:pt x="227" y="12362"/>
                  <a:pt x="245" y="12405"/>
                  <a:pt x="267" y="12446"/>
                </a:cubicBezTo>
                <a:lnTo>
                  <a:pt x="291" y="12666"/>
                </a:lnTo>
                <a:lnTo>
                  <a:pt x="351" y="12797"/>
                </a:lnTo>
                <a:lnTo>
                  <a:pt x="421" y="12749"/>
                </a:lnTo>
                <a:lnTo>
                  <a:pt x="392" y="12632"/>
                </a:lnTo>
                <a:lnTo>
                  <a:pt x="353" y="12496"/>
                </a:lnTo>
                <a:lnTo>
                  <a:pt x="353" y="12406"/>
                </a:lnTo>
                <a:lnTo>
                  <a:pt x="316" y="12324"/>
                </a:lnTo>
                <a:lnTo>
                  <a:pt x="314" y="12229"/>
                </a:lnTo>
                <a:lnTo>
                  <a:pt x="282" y="12078"/>
                </a:lnTo>
                <a:lnTo>
                  <a:pt x="230" y="11968"/>
                </a:lnTo>
                <a:lnTo>
                  <a:pt x="145" y="11866"/>
                </a:lnTo>
                <a:lnTo>
                  <a:pt x="136" y="11760"/>
                </a:lnTo>
                <a:close/>
                <a:moveTo>
                  <a:pt x="13716" y="14689"/>
                </a:moveTo>
                <a:lnTo>
                  <a:pt x="13691" y="14756"/>
                </a:lnTo>
                <a:lnTo>
                  <a:pt x="13597" y="14778"/>
                </a:lnTo>
                <a:lnTo>
                  <a:pt x="13547" y="14827"/>
                </a:lnTo>
                <a:cubicBezTo>
                  <a:pt x="13518" y="14834"/>
                  <a:pt x="13503" y="14863"/>
                  <a:pt x="13513" y="14889"/>
                </a:cubicBezTo>
                <a:cubicBezTo>
                  <a:pt x="13525" y="14918"/>
                  <a:pt x="13562" y="14930"/>
                  <a:pt x="13588" y="14912"/>
                </a:cubicBezTo>
                <a:lnTo>
                  <a:pt x="13673" y="14883"/>
                </a:lnTo>
                <a:lnTo>
                  <a:pt x="13762" y="14855"/>
                </a:lnTo>
                <a:lnTo>
                  <a:pt x="13775" y="14909"/>
                </a:lnTo>
                <a:lnTo>
                  <a:pt x="13817" y="14950"/>
                </a:lnTo>
                <a:lnTo>
                  <a:pt x="13881" y="14960"/>
                </a:lnTo>
                <a:lnTo>
                  <a:pt x="13954" y="15044"/>
                </a:lnTo>
                <a:lnTo>
                  <a:pt x="14043" y="15111"/>
                </a:lnTo>
                <a:lnTo>
                  <a:pt x="14121" y="15106"/>
                </a:lnTo>
                <a:lnTo>
                  <a:pt x="14217" y="15134"/>
                </a:lnTo>
                <a:lnTo>
                  <a:pt x="14296" y="15237"/>
                </a:lnTo>
                <a:lnTo>
                  <a:pt x="14177" y="15193"/>
                </a:lnTo>
                <a:lnTo>
                  <a:pt x="14036" y="15209"/>
                </a:lnTo>
                <a:lnTo>
                  <a:pt x="14127" y="15336"/>
                </a:lnTo>
                <a:lnTo>
                  <a:pt x="14220" y="15318"/>
                </a:lnTo>
                <a:lnTo>
                  <a:pt x="14356" y="15381"/>
                </a:lnTo>
                <a:lnTo>
                  <a:pt x="14431" y="15378"/>
                </a:lnTo>
                <a:lnTo>
                  <a:pt x="14416" y="15298"/>
                </a:lnTo>
                <a:lnTo>
                  <a:pt x="14374" y="15238"/>
                </a:lnTo>
                <a:lnTo>
                  <a:pt x="14411" y="15175"/>
                </a:lnTo>
                <a:lnTo>
                  <a:pt x="14319" y="15150"/>
                </a:lnTo>
                <a:lnTo>
                  <a:pt x="14277" y="15078"/>
                </a:lnTo>
                <a:lnTo>
                  <a:pt x="14159" y="15050"/>
                </a:lnTo>
                <a:lnTo>
                  <a:pt x="14102" y="15028"/>
                </a:lnTo>
                <a:lnTo>
                  <a:pt x="14070" y="14956"/>
                </a:lnTo>
                <a:lnTo>
                  <a:pt x="13990" y="14952"/>
                </a:lnTo>
                <a:lnTo>
                  <a:pt x="13885" y="14901"/>
                </a:lnTo>
                <a:lnTo>
                  <a:pt x="13945" y="14772"/>
                </a:lnTo>
                <a:lnTo>
                  <a:pt x="13875" y="14718"/>
                </a:lnTo>
                <a:lnTo>
                  <a:pt x="13782" y="14693"/>
                </a:lnTo>
                <a:lnTo>
                  <a:pt x="13716" y="14689"/>
                </a:lnTo>
                <a:close/>
                <a:moveTo>
                  <a:pt x="13744" y="14967"/>
                </a:moveTo>
                <a:lnTo>
                  <a:pt x="13737" y="15051"/>
                </a:lnTo>
                <a:lnTo>
                  <a:pt x="13669" y="15141"/>
                </a:lnTo>
                <a:lnTo>
                  <a:pt x="13665" y="15203"/>
                </a:lnTo>
                <a:lnTo>
                  <a:pt x="13719" y="15272"/>
                </a:lnTo>
                <a:lnTo>
                  <a:pt x="13798" y="15338"/>
                </a:lnTo>
                <a:lnTo>
                  <a:pt x="13860" y="15383"/>
                </a:lnTo>
                <a:lnTo>
                  <a:pt x="13903" y="15314"/>
                </a:lnTo>
                <a:lnTo>
                  <a:pt x="13903" y="15206"/>
                </a:lnTo>
                <a:lnTo>
                  <a:pt x="13869" y="15150"/>
                </a:lnTo>
                <a:lnTo>
                  <a:pt x="13830" y="15090"/>
                </a:lnTo>
                <a:lnTo>
                  <a:pt x="13825" y="15035"/>
                </a:lnTo>
                <a:lnTo>
                  <a:pt x="13744" y="14967"/>
                </a:lnTo>
                <a:close/>
                <a:moveTo>
                  <a:pt x="14572" y="15236"/>
                </a:moveTo>
                <a:lnTo>
                  <a:pt x="14536" y="15304"/>
                </a:lnTo>
                <a:lnTo>
                  <a:pt x="14484" y="15338"/>
                </a:lnTo>
                <a:lnTo>
                  <a:pt x="14484" y="15423"/>
                </a:lnTo>
                <a:lnTo>
                  <a:pt x="14520" y="15492"/>
                </a:lnTo>
                <a:cubicBezTo>
                  <a:pt x="14551" y="15501"/>
                  <a:pt x="14584" y="15495"/>
                  <a:pt x="14609" y="15476"/>
                </a:cubicBezTo>
                <a:cubicBezTo>
                  <a:pt x="14638" y="15454"/>
                  <a:pt x="14651" y="15418"/>
                  <a:pt x="14644" y="15384"/>
                </a:cubicBezTo>
                <a:lnTo>
                  <a:pt x="14628" y="15280"/>
                </a:lnTo>
                <a:lnTo>
                  <a:pt x="14572" y="15236"/>
                </a:lnTo>
                <a:close/>
                <a:moveTo>
                  <a:pt x="14911" y="15333"/>
                </a:moveTo>
                <a:lnTo>
                  <a:pt x="14840" y="15364"/>
                </a:lnTo>
                <a:lnTo>
                  <a:pt x="14831" y="15469"/>
                </a:lnTo>
                <a:lnTo>
                  <a:pt x="14922" y="15463"/>
                </a:lnTo>
                <a:lnTo>
                  <a:pt x="15028" y="15447"/>
                </a:lnTo>
                <a:cubicBezTo>
                  <a:pt x="15038" y="15485"/>
                  <a:pt x="15080" y="15505"/>
                  <a:pt x="15119" y="15492"/>
                </a:cubicBezTo>
                <a:cubicBezTo>
                  <a:pt x="15180" y="15471"/>
                  <a:pt x="15188" y="15390"/>
                  <a:pt x="15131" y="15358"/>
                </a:cubicBezTo>
                <a:lnTo>
                  <a:pt x="15059" y="15336"/>
                </a:lnTo>
                <a:lnTo>
                  <a:pt x="14911" y="15333"/>
                </a:lnTo>
                <a:close/>
                <a:moveTo>
                  <a:pt x="14232" y="15447"/>
                </a:moveTo>
                <a:lnTo>
                  <a:pt x="14181" y="15499"/>
                </a:lnTo>
                <a:lnTo>
                  <a:pt x="14219" y="15587"/>
                </a:lnTo>
                <a:lnTo>
                  <a:pt x="14285" y="15525"/>
                </a:lnTo>
                <a:lnTo>
                  <a:pt x="14232" y="15447"/>
                </a:lnTo>
                <a:close/>
                <a:moveTo>
                  <a:pt x="14717" y="15496"/>
                </a:moveTo>
                <a:lnTo>
                  <a:pt x="14683" y="15547"/>
                </a:lnTo>
                <a:lnTo>
                  <a:pt x="14597" y="15583"/>
                </a:lnTo>
                <a:lnTo>
                  <a:pt x="14614" y="15655"/>
                </a:lnTo>
                <a:cubicBezTo>
                  <a:pt x="14636" y="15664"/>
                  <a:pt x="14661" y="15669"/>
                  <a:pt x="14686" y="15667"/>
                </a:cubicBezTo>
                <a:cubicBezTo>
                  <a:pt x="14732" y="15665"/>
                  <a:pt x="14775" y="15644"/>
                  <a:pt x="14804" y="15610"/>
                </a:cubicBezTo>
                <a:lnTo>
                  <a:pt x="14717" y="15496"/>
                </a:lnTo>
                <a:close/>
                <a:moveTo>
                  <a:pt x="13396" y="15505"/>
                </a:moveTo>
                <a:lnTo>
                  <a:pt x="13214" y="15554"/>
                </a:lnTo>
                <a:lnTo>
                  <a:pt x="13064" y="15578"/>
                </a:lnTo>
                <a:lnTo>
                  <a:pt x="12961" y="15615"/>
                </a:lnTo>
                <a:lnTo>
                  <a:pt x="12812" y="15678"/>
                </a:lnTo>
                <a:lnTo>
                  <a:pt x="12683" y="15705"/>
                </a:lnTo>
                <a:lnTo>
                  <a:pt x="12520" y="15830"/>
                </a:lnTo>
                <a:lnTo>
                  <a:pt x="12459" y="15960"/>
                </a:lnTo>
                <a:lnTo>
                  <a:pt x="12470" y="16031"/>
                </a:lnTo>
                <a:lnTo>
                  <a:pt x="12587" y="16008"/>
                </a:lnTo>
                <a:lnTo>
                  <a:pt x="12652" y="15985"/>
                </a:lnTo>
                <a:cubicBezTo>
                  <a:pt x="12673" y="15960"/>
                  <a:pt x="12707" y="15949"/>
                  <a:pt x="12739" y="15957"/>
                </a:cubicBezTo>
                <a:cubicBezTo>
                  <a:pt x="12773" y="15966"/>
                  <a:pt x="12797" y="15994"/>
                  <a:pt x="12804" y="16028"/>
                </a:cubicBezTo>
                <a:cubicBezTo>
                  <a:pt x="12809" y="16054"/>
                  <a:pt x="12804" y="16082"/>
                  <a:pt x="12816" y="16105"/>
                </a:cubicBezTo>
                <a:cubicBezTo>
                  <a:pt x="12864" y="16196"/>
                  <a:pt x="13006" y="16147"/>
                  <a:pt x="12982" y="16048"/>
                </a:cubicBezTo>
                <a:lnTo>
                  <a:pt x="13065" y="16011"/>
                </a:lnTo>
                <a:lnTo>
                  <a:pt x="13184" y="15961"/>
                </a:lnTo>
                <a:lnTo>
                  <a:pt x="13025" y="15884"/>
                </a:lnTo>
                <a:lnTo>
                  <a:pt x="12786" y="15893"/>
                </a:lnTo>
                <a:lnTo>
                  <a:pt x="12886" y="15811"/>
                </a:lnTo>
                <a:cubicBezTo>
                  <a:pt x="12905" y="15811"/>
                  <a:pt x="12923" y="15811"/>
                  <a:pt x="12942" y="15811"/>
                </a:cubicBezTo>
                <a:cubicBezTo>
                  <a:pt x="12960" y="15811"/>
                  <a:pt x="12979" y="15811"/>
                  <a:pt x="12997" y="15811"/>
                </a:cubicBezTo>
                <a:lnTo>
                  <a:pt x="13163" y="15822"/>
                </a:lnTo>
                <a:lnTo>
                  <a:pt x="13269" y="15822"/>
                </a:lnTo>
                <a:lnTo>
                  <a:pt x="13358" y="15845"/>
                </a:lnTo>
                <a:lnTo>
                  <a:pt x="13480" y="15862"/>
                </a:lnTo>
                <a:lnTo>
                  <a:pt x="13637" y="15807"/>
                </a:lnTo>
                <a:lnTo>
                  <a:pt x="13773" y="15807"/>
                </a:lnTo>
                <a:lnTo>
                  <a:pt x="13711" y="15873"/>
                </a:lnTo>
                <a:lnTo>
                  <a:pt x="13568" y="15880"/>
                </a:lnTo>
                <a:lnTo>
                  <a:pt x="13597" y="15948"/>
                </a:lnTo>
                <a:cubicBezTo>
                  <a:pt x="13651" y="15967"/>
                  <a:pt x="13708" y="15979"/>
                  <a:pt x="13765" y="15983"/>
                </a:cubicBezTo>
                <a:cubicBezTo>
                  <a:pt x="13791" y="15984"/>
                  <a:pt x="13816" y="15984"/>
                  <a:pt x="13842" y="15983"/>
                </a:cubicBezTo>
                <a:lnTo>
                  <a:pt x="13963" y="15942"/>
                </a:lnTo>
                <a:lnTo>
                  <a:pt x="13896" y="16075"/>
                </a:lnTo>
                <a:cubicBezTo>
                  <a:pt x="13927" y="16100"/>
                  <a:pt x="13970" y="16107"/>
                  <a:pt x="14007" y="16092"/>
                </a:cubicBezTo>
                <a:cubicBezTo>
                  <a:pt x="14051" y="16075"/>
                  <a:pt x="14077" y="16032"/>
                  <a:pt x="14116" y="16007"/>
                </a:cubicBezTo>
                <a:cubicBezTo>
                  <a:pt x="14158" y="15978"/>
                  <a:pt x="14212" y="15972"/>
                  <a:pt x="14260" y="15989"/>
                </a:cubicBezTo>
                <a:lnTo>
                  <a:pt x="14373" y="15949"/>
                </a:lnTo>
                <a:lnTo>
                  <a:pt x="14533" y="15894"/>
                </a:lnTo>
                <a:lnTo>
                  <a:pt x="14601" y="15861"/>
                </a:lnTo>
                <a:lnTo>
                  <a:pt x="14616" y="15785"/>
                </a:lnTo>
                <a:lnTo>
                  <a:pt x="14495" y="15730"/>
                </a:lnTo>
                <a:lnTo>
                  <a:pt x="14366" y="15706"/>
                </a:lnTo>
                <a:lnTo>
                  <a:pt x="14252" y="15695"/>
                </a:lnTo>
                <a:cubicBezTo>
                  <a:pt x="14195" y="15689"/>
                  <a:pt x="14139" y="15673"/>
                  <a:pt x="14086" y="15650"/>
                </a:cubicBezTo>
                <a:cubicBezTo>
                  <a:pt x="14040" y="15629"/>
                  <a:pt x="13998" y="15602"/>
                  <a:pt x="13960" y="15570"/>
                </a:cubicBezTo>
                <a:lnTo>
                  <a:pt x="13894" y="15552"/>
                </a:lnTo>
                <a:lnTo>
                  <a:pt x="13712" y="15548"/>
                </a:lnTo>
                <a:cubicBezTo>
                  <a:pt x="13652" y="15533"/>
                  <a:pt x="13591" y="15522"/>
                  <a:pt x="13530" y="15515"/>
                </a:cubicBezTo>
                <a:cubicBezTo>
                  <a:pt x="13486" y="15510"/>
                  <a:pt x="13441" y="15506"/>
                  <a:pt x="13396" y="15505"/>
                </a:cubicBezTo>
                <a:close/>
                <a:moveTo>
                  <a:pt x="15489" y="15560"/>
                </a:moveTo>
                <a:cubicBezTo>
                  <a:pt x="15442" y="15577"/>
                  <a:pt x="15396" y="15595"/>
                  <a:pt x="15351" y="15614"/>
                </a:cubicBezTo>
                <a:cubicBezTo>
                  <a:pt x="15305" y="15632"/>
                  <a:pt x="15259" y="15651"/>
                  <a:pt x="15213" y="15671"/>
                </a:cubicBezTo>
                <a:lnTo>
                  <a:pt x="15152" y="15630"/>
                </a:lnTo>
                <a:lnTo>
                  <a:pt x="15025" y="15718"/>
                </a:lnTo>
                <a:lnTo>
                  <a:pt x="14928" y="15710"/>
                </a:lnTo>
                <a:lnTo>
                  <a:pt x="14851" y="15715"/>
                </a:lnTo>
                <a:lnTo>
                  <a:pt x="14761" y="15775"/>
                </a:lnTo>
                <a:lnTo>
                  <a:pt x="14723" y="15853"/>
                </a:lnTo>
                <a:lnTo>
                  <a:pt x="14787" y="15877"/>
                </a:lnTo>
                <a:lnTo>
                  <a:pt x="14835" y="15954"/>
                </a:lnTo>
                <a:lnTo>
                  <a:pt x="14764" y="16011"/>
                </a:lnTo>
                <a:lnTo>
                  <a:pt x="14754" y="16071"/>
                </a:lnTo>
                <a:lnTo>
                  <a:pt x="14619" y="16093"/>
                </a:lnTo>
                <a:lnTo>
                  <a:pt x="14569" y="16190"/>
                </a:lnTo>
                <a:lnTo>
                  <a:pt x="14676" y="16224"/>
                </a:lnTo>
                <a:cubicBezTo>
                  <a:pt x="14707" y="16206"/>
                  <a:pt x="14738" y="16189"/>
                  <a:pt x="14769" y="16172"/>
                </a:cubicBezTo>
                <a:cubicBezTo>
                  <a:pt x="14822" y="16144"/>
                  <a:pt x="14876" y="16119"/>
                  <a:pt x="14931" y="16095"/>
                </a:cubicBezTo>
                <a:cubicBezTo>
                  <a:pt x="14951" y="16042"/>
                  <a:pt x="15015" y="16017"/>
                  <a:pt x="15067" y="16043"/>
                </a:cubicBezTo>
                <a:cubicBezTo>
                  <a:pt x="15109" y="16063"/>
                  <a:pt x="15129" y="16111"/>
                  <a:pt x="15114" y="16154"/>
                </a:cubicBezTo>
                <a:lnTo>
                  <a:pt x="15220" y="16048"/>
                </a:lnTo>
                <a:cubicBezTo>
                  <a:pt x="15214" y="16012"/>
                  <a:pt x="15225" y="15976"/>
                  <a:pt x="15249" y="15948"/>
                </a:cubicBezTo>
                <a:cubicBezTo>
                  <a:pt x="15292" y="15900"/>
                  <a:pt x="15363" y="15888"/>
                  <a:pt x="15420" y="15918"/>
                </a:cubicBezTo>
                <a:lnTo>
                  <a:pt x="15553" y="15822"/>
                </a:lnTo>
                <a:cubicBezTo>
                  <a:pt x="15595" y="15866"/>
                  <a:pt x="15668" y="15866"/>
                  <a:pt x="15711" y="15822"/>
                </a:cubicBezTo>
                <a:cubicBezTo>
                  <a:pt x="15741" y="15791"/>
                  <a:pt x="15747" y="15745"/>
                  <a:pt x="15726" y="15707"/>
                </a:cubicBezTo>
                <a:lnTo>
                  <a:pt x="15489" y="15560"/>
                </a:lnTo>
                <a:close/>
                <a:moveTo>
                  <a:pt x="16012" y="15618"/>
                </a:moveTo>
                <a:lnTo>
                  <a:pt x="15925" y="15628"/>
                </a:lnTo>
                <a:lnTo>
                  <a:pt x="15831" y="15705"/>
                </a:lnTo>
                <a:lnTo>
                  <a:pt x="15897" y="15791"/>
                </a:lnTo>
                <a:lnTo>
                  <a:pt x="16048" y="15714"/>
                </a:lnTo>
                <a:lnTo>
                  <a:pt x="16110" y="15670"/>
                </a:lnTo>
                <a:lnTo>
                  <a:pt x="16012" y="15618"/>
                </a:lnTo>
                <a:close/>
                <a:moveTo>
                  <a:pt x="13609" y="16119"/>
                </a:moveTo>
                <a:lnTo>
                  <a:pt x="13515" y="16123"/>
                </a:lnTo>
                <a:lnTo>
                  <a:pt x="13422" y="16154"/>
                </a:lnTo>
                <a:lnTo>
                  <a:pt x="13423" y="16228"/>
                </a:lnTo>
                <a:lnTo>
                  <a:pt x="13561" y="16194"/>
                </a:lnTo>
                <a:lnTo>
                  <a:pt x="13609" y="16119"/>
                </a:lnTo>
                <a:close/>
                <a:moveTo>
                  <a:pt x="13211" y="16220"/>
                </a:moveTo>
                <a:lnTo>
                  <a:pt x="13148" y="16271"/>
                </a:lnTo>
                <a:lnTo>
                  <a:pt x="13180" y="16342"/>
                </a:lnTo>
                <a:lnTo>
                  <a:pt x="13270" y="16314"/>
                </a:lnTo>
                <a:lnTo>
                  <a:pt x="13310" y="16240"/>
                </a:lnTo>
                <a:lnTo>
                  <a:pt x="13211" y="16220"/>
                </a:lnTo>
                <a:close/>
                <a:moveTo>
                  <a:pt x="14212" y="16228"/>
                </a:moveTo>
                <a:lnTo>
                  <a:pt x="14052" y="16283"/>
                </a:lnTo>
                <a:lnTo>
                  <a:pt x="13945" y="16286"/>
                </a:lnTo>
                <a:lnTo>
                  <a:pt x="13828" y="16322"/>
                </a:lnTo>
                <a:lnTo>
                  <a:pt x="13950" y="16442"/>
                </a:lnTo>
                <a:lnTo>
                  <a:pt x="14123" y="16442"/>
                </a:lnTo>
                <a:lnTo>
                  <a:pt x="14212" y="16379"/>
                </a:lnTo>
                <a:lnTo>
                  <a:pt x="14342" y="16327"/>
                </a:lnTo>
                <a:cubicBezTo>
                  <a:pt x="14346" y="16291"/>
                  <a:pt x="14328" y="16255"/>
                  <a:pt x="14295" y="16236"/>
                </a:cubicBezTo>
                <a:cubicBezTo>
                  <a:pt x="14270" y="16222"/>
                  <a:pt x="14239" y="16219"/>
                  <a:pt x="14212" y="16228"/>
                </a:cubicBezTo>
                <a:close/>
                <a:moveTo>
                  <a:pt x="11367" y="19660"/>
                </a:moveTo>
                <a:cubicBezTo>
                  <a:pt x="11349" y="19662"/>
                  <a:pt x="11332" y="19665"/>
                  <a:pt x="11314" y="19667"/>
                </a:cubicBezTo>
                <a:cubicBezTo>
                  <a:pt x="11296" y="19669"/>
                  <a:pt x="11278" y="19671"/>
                  <a:pt x="11260" y="19674"/>
                </a:cubicBezTo>
                <a:lnTo>
                  <a:pt x="11122" y="19763"/>
                </a:lnTo>
                <a:lnTo>
                  <a:pt x="11156" y="19834"/>
                </a:lnTo>
                <a:lnTo>
                  <a:pt x="11142" y="19914"/>
                </a:lnTo>
                <a:lnTo>
                  <a:pt x="11231" y="19950"/>
                </a:lnTo>
                <a:lnTo>
                  <a:pt x="11302" y="19897"/>
                </a:lnTo>
                <a:lnTo>
                  <a:pt x="11427" y="19851"/>
                </a:lnTo>
                <a:lnTo>
                  <a:pt x="11503" y="19905"/>
                </a:lnTo>
                <a:cubicBezTo>
                  <a:pt x="11535" y="19928"/>
                  <a:pt x="11577" y="19930"/>
                  <a:pt x="11610" y="19911"/>
                </a:cubicBezTo>
                <a:cubicBezTo>
                  <a:pt x="11668" y="19881"/>
                  <a:pt x="11683" y="19809"/>
                  <a:pt x="11642" y="19759"/>
                </a:cubicBezTo>
                <a:lnTo>
                  <a:pt x="11389" y="19767"/>
                </a:lnTo>
                <a:lnTo>
                  <a:pt x="11367" y="19660"/>
                </a:lnTo>
                <a:close/>
              </a:path>
            </a:pathLst>
          </a:custGeom>
          <a:solidFill>
            <a:srgbClr val="C0C6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/>
          <a:p>
            <a:endParaRPr lang="ru-RU"/>
          </a:p>
        </p:txBody>
      </p:sp>
      <p:sp>
        <p:nvSpPr>
          <p:cNvPr id="35844" name="Oval 4">
            <a:extLst>
              <a:ext uri="{FF2B5EF4-FFF2-40B4-BE49-F238E27FC236}">
                <a16:creationId xmlns:a16="http://schemas.microsoft.com/office/drawing/2014/main" id="{59F42CB8-68B9-AFE6-AC67-E1EFA44CACCE}"/>
              </a:ext>
            </a:extLst>
          </p:cNvPr>
          <p:cNvSpPr>
            <a:spLocks/>
          </p:cNvSpPr>
          <p:nvPr/>
        </p:nvSpPr>
        <p:spPr bwMode="auto">
          <a:xfrm>
            <a:off x="2182888" y="2465512"/>
            <a:ext cx="9380538" cy="9380538"/>
          </a:xfrm>
          <a:prstGeom prst="ellipse">
            <a:avLst/>
          </a:prstGeom>
          <a:noFill/>
          <a:ln w="50800" cap="flat" cmpd="sng">
            <a:solidFill>
              <a:srgbClr val="E0E4E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Oval 6">
            <a:extLst>
              <a:ext uri="{FF2B5EF4-FFF2-40B4-BE49-F238E27FC236}">
                <a16:creationId xmlns:a16="http://schemas.microsoft.com/office/drawing/2014/main" id="{E718FCD4-C3A7-C44C-8A84-118D3CEB19F8}"/>
              </a:ext>
            </a:extLst>
          </p:cNvPr>
          <p:cNvSpPr>
            <a:spLocks/>
          </p:cNvSpPr>
          <p:nvPr/>
        </p:nvSpPr>
        <p:spPr bwMode="auto">
          <a:xfrm>
            <a:off x="9874326" y="10060112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26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12</a:t>
            </a:r>
          </a:p>
        </p:txBody>
      </p:sp>
      <p:sp>
        <p:nvSpPr>
          <p:cNvPr id="35849" name="Oval 9">
            <a:extLst>
              <a:ext uri="{FF2B5EF4-FFF2-40B4-BE49-F238E27FC236}">
                <a16:creationId xmlns:a16="http://schemas.microsoft.com/office/drawing/2014/main" id="{12E72626-A003-C268-539F-9B18F43545BC}"/>
              </a:ext>
            </a:extLst>
          </p:cNvPr>
          <p:cNvSpPr>
            <a:spLocks/>
          </p:cNvSpPr>
          <p:nvPr/>
        </p:nvSpPr>
        <p:spPr bwMode="auto">
          <a:xfrm>
            <a:off x="9874326" y="3559300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26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13</a:t>
            </a:r>
          </a:p>
        </p:txBody>
      </p:sp>
      <p:sp>
        <p:nvSpPr>
          <p:cNvPr id="35852" name="Oval 12">
            <a:extLst>
              <a:ext uri="{FF2B5EF4-FFF2-40B4-BE49-F238E27FC236}">
                <a16:creationId xmlns:a16="http://schemas.microsoft.com/office/drawing/2014/main" id="{C29BFB4C-1A8C-4A6E-2ED7-A0C82E5FF92B}"/>
              </a:ext>
            </a:extLst>
          </p:cNvPr>
          <p:cNvSpPr>
            <a:spLocks/>
          </p:cNvSpPr>
          <p:nvPr/>
        </p:nvSpPr>
        <p:spPr bwMode="auto">
          <a:xfrm>
            <a:off x="11068126" y="5726237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26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14</a:t>
            </a:r>
          </a:p>
        </p:txBody>
      </p:sp>
      <p:sp>
        <p:nvSpPr>
          <p:cNvPr id="35855" name="Oval 15">
            <a:extLst>
              <a:ext uri="{FF2B5EF4-FFF2-40B4-BE49-F238E27FC236}">
                <a16:creationId xmlns:a16="http://schemas.microsoft.com/office/drawing/2014/main" id="{925D90D3-F411-5FEC-B9F7-280F8644455E}"/>
              </a:ext>
            </a:extLst>
          </p:cNvPr>
          <p:cNvSpPr>
            <a:spLocks/>
          </p:cNvSpPr>
          <p:nvPr/>
        </p:nvSpPr>
        <p:spPr bwMode="auto">
          <a:xfrm>
            <a:off x="11068126" y="7893175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26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15</a:t>
            </a:r>
          </a:p>
        </p:txBody>
      </p:sp>
      <p:sp>
        <p:nvSpPr>
          <p:cNvPr id="35859" name="Rectangle 19">
            <a:extLst>
              <a:ext uri="{FF2B5EF4-FFF2-40B4-BE49-F238E27FC236}">
                <a16:creationId xmlns:a16="http://schemas.microsoft.com/office/drawing/2014/main" id="{A967F858-F509-1AE1-9AE6-E3F1DE4D7495}"/>
              </a:ext>
            </a:extLst>
          </p:cNvPr>
          <p:cNvSpPr>
            <a:spLocks/>
          </p:cNvSpPr>
          <p:nvPr/>
        </p:nvSpPr>
        <p:spPr bwMode="auto">
          <a:xfrm>
            <a:off x="13174738" y="3760509"/>
            <a:ext cx="9380538" cy="63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Оформить договор на аренду помещений и получить ордер в комитете приватизации.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61" name="Line 21">
            <a:extLst>
              <a:ext uri="{FF2B5EF4-FFF2-40B4-BE49-F238E27FC236}">
                <a16:creationId xmlns:a16="http://schemas.microsoft.com/office/drawing/2014/main" id="{6FCD3DCC-655E-D70D-3837-93D63C4A7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22076" y="3905375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64" name="Rectangle 24">
            <a:extLst>
              <a:ext uri="{FF2B5EF4-FFF2-40B4-BE49-F238E27FC236}">
                <a16:creationId xmlns:a16="http://schemas.microsoft.com/office/drawing/2014/main" id="{AA537169-A1C0-A8FD-3CB6-589BBDF842D7}"/>
              </a:ext>
            </a:extLst>
          </p:cNvPr>
          <p:cNvSpPr>
            <a:spLocks/>
          </p:cNvSpPr>
          <p:nvPr/>
        </p:nvSpPr>
        <p:spPr bwMode="auto">
          <a:xfrm>
            <a:off x="14368537" y="6064765"/>
            <a:ext cx="8684492" cy="37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Стать на учет в налоговой инспекции.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66" name="Line 26">
            <a:extLst>
              <a:ext uri="{FF2B5EF4-FFF2-40B4-BE49-F238E27FC236}">
                <a16:creationId xmlns:a16="http://schemas.microsoft.com/office/drawing/2014/main" id="{F48D5011-4D4E-CF2F-59DB-7F6ADCD88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15876" y="6062787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69" name="Rectangle 29">
            <a:extLst>
              <a:ext uri="{FF2B5EF4-FFF2-40B4-BE49-F238E27FC236}">
                <a16:creationId xmlns:a16="http://schemas.microsoft.com/office/drawing/2014/main" id="{EABA6B3A-5976-39E6-70C8-6CE83DC70569}"/>
              </a:ext>
            </a:extLst>
          </p:cNvPr>
          <p:cNvSpPr>
            <a:spLocks/>
          </p:cNvSpPr>
          <p:nvPr/>
        </p:nvSpPr>
        <p:spPr bwMode="auto">
          <a:xfrm>
            <a:off x="14368538" y="8225005"/>
            <a:ext cx="9878291" cy="37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Изготовить бланки, карточки и т.д.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71" name="Line 31">
            <a:extLst>
              <a:ext uri="{FF2B5EF4-FFF2-40B4-BE49-F238E27FC236}">
                <a16:creationId xmlns:a16="http://schemas.microsoft.com/office/drawing/2014/main" id="{36D17D72-9C4F-2515-C85A-A805BF491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15876" y="8220200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76" name="Line 36">
            <a:extLst>
              <a:ext uri="{FF2B5EF4-FFF2-40B4-BE49-F238E27FC236}">
                <a16:creationId xmlns:a16="http://schemas.microsoft.com/office/drawing/2014/main" id="{8E895FCD-C9E4-4BA0-C040-831CA563E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22076" y="10463337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E42C332-C2B5-5322-BCF4-9A1A4206D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700" y="550566"/>
            <a:ext cx="17500102" cy="17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 kern="1200">
                <a:solidFill>
                  <a:srgbClr val="3F4347"/>
                </a:solidFill>
                <a:latin typeface="+mj-lt"/>
                <a:ea typeface="+mj-ea"/>
                <a:cs typeface="+mj-cs"/>
                <a:sym typeface="Open Sans Light" panose="020B0604020202020204" pitchFamily="34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9pPr>
          </a:lstStyle>
          <a:p>
            <a:pPr eaLnBrk="1">
              <a:lnSpc>
                <a:spcPts val="7000"/>
              </a:lnSpc>
              <a:defRPr/>
            </a:pPr>
            <a:r>
              <a:rPr lang="ru-RU" altLang="x-none" sz="8000" b="1" baseline="90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Порядок регистрации предприятия:</a:t>
            </a:r>
            <a:endParaRPr lang="x-none" altLang="x-none" sz="8000" b="1" baseline="0" dirty="0">
              <a:solidFill>
                <a:schemeClr val="tx2">
                  <a:lumMod val="10000"/>
                </a:schemeClr>
              </a:solidFill>
              <a:sym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3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5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5 -0.00092 C -0.02474 0.18287 -0.128 0.29769 -0.23106 0.25533 C -0.33438 0.2132 -0.39902 0.02929 -0.37494 -0.15451 C -0.35124 -0.33854 -0.24785 -0.453 -0.14479 -0.41088 C -0.04147 -0.36828 0.02298 -0.18495 -0.00085 -0.00092 Z " pathEditMode="relative" rAng="6180000" ptsTypes="AAAAA">
                                      <p:cBhvr>
                                        <p:cTn id="13" dur="2000" fill="hold"/>
                                        <p:tgtEl>
                                          <p:spTgt spid="358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04" y="-768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12 C 0.02331 0.18368 -0.04102 0.36759 -0.14434 0.40984 C -0.24766 0.4522 -0.35104 0.33727 -0.37487 0.1537 C -0.39876 -0.03033 -0.33412 -0.21424 -0.23086 -0.25648 C -0.12754 -0.29884 -0.02455 -0.18415 -0.00052 -0.00012 Z " pathEditMode="relative" rAng="4620000" ptsTypes="AAAAA">
                                      <p:cBhvr>
                                        <p:cTn id="15" dur="20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17" y="767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011 C 0.0737 0.13577 0.07181 0.35243 -0.00462 0.48345 C -0.08099 0.61459 -0.20293 0.61065 -0.27669 0.47512 C -0.35046 0.33924 -0.34811 0.12257 -0.27181 -0.00856 C -0.19544 -0.1397 -0.07363 -0.13565 -6.25E-7 -0.00011 Z " pathEditMode="relative" rAng="2760000" ptsTypes="AAAAA">
                                      <p:cBhvr>
                                        <p:cTn id="17" dur="2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237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5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5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849" grpId="0" animBg="1"/>
      <p:bldP spid="35852" grpId="0" animBg="1"/>
      <p:bldP spid="35855" grpId="0" animBg="1"/>
      <p:bldP spid="35859" grpId="0"/>
      <p:bldP spid="35864" grpId="0"/>
      <p:bldP spid="35869" grpId="0"/>
      <p:bldP spid="358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3">
            <a:extLst>
              <a:ext uri="{FF2B5EF4-FFF2-40B4-BE49-F238E27FC236}">
                <a16:creationId xmlns:a16="http://schemas.microsoft.com/office/drawing/2014/main" id="{3D67C588-B3D0-5974-16FA-2C173F4D35AA}"/>
              </a:ext>
            </a:extLst>
          </p:cNvPr>
          <p:cNvSpPr txBox="1">
            <a:spLocks/>
          </p:cNvSpPr>
          <p:nvPr/>
        </p:nvSpPr>
        <p:spPr bwMode="auto">
          <a:xfrm>
            <a:off x="2501995" y="2228877"/>
            <a:ext cx="10801608" cy="63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/>
          <a:lstStyle/>
          <a:p>
            <a:pPr eaLnBrk="1">
              <a:defRPr/>
            </a:pPr>
            <a:r>
              <a:rPr lang="ru-RU" altLang="x-none" sz="4400" baseline="0" dirty="0">
                <a:solidFill>
                  <a:srgbClr val="3F4347"/>
                </a:solidFill>
                <a:latin typeface="Comfortaa" pitchFamily="2" charset="0"/>
                <a:ea typeface="Open Sans Light" charset="0"/>
                <a:cs typeface="Open Sans Light" charset="0"/>
                <a:sym typeface="Open Sans Light" charset="0"/>
              </a:rPr>
              <a:t>Созданное предприятие может функционировать неограниченное время, за </a:t>
            </a:r>
            <a:r>
              <a:rPr lang="ru-RU" altLang="x-none" sz="4400" u="sng" baseline="0" dirty="0">
                <a:solidFill>
                  <a:srgbClr val="53DE6D"/>
                </a:solidFill>
                <a:latin typeface="Comfortaa" pitchFamily="2" charset="0"/>
                <a:ea typeface="Open Sans Light" charset="0"/>
                <a:cs typeface="Open Sans Light" charset="0"/>
                <a:sym typeface="Open Sans Light" charset="0"/>
              </a:rPr>
              <a:t>исключением</a:t>
            </a:r>
            <a:r>
              <a:rPr lang="ru-RU" altLang="x-none" sz="4400" baseline="0" dirty="0">
                <a:solidFill>
                  <a:srgbClr val="3F4347"/>
                </a:solidFill>
                <a:latin typeface="Comfortaa" pitchFamily="2" charset="0"/>
                <a:ea typeface="Open Sans Light" charset="0"/>
                <a:cs typeface="Open Sans Light" charset="0"/>
                <a:sym typeface="Open Sans Light" charset="0"/>
              </a:rPr>
              <a:t> тех случаев, когда предприятие создается для достижения конкретной цели и ликвидируется после ее достижения в срок, оговоренный в уставе.</a:t>
            </a:r>
            <a:endParaRPr lang="x-none" altLang="x-none" sz="4400" baseline="0" dirty="0">
              <a:solidFill>
                <a:srgbClr val="3F4347"/>
              </a:solidFill>
              <a:latin typeface="Comfortaa" pitchFamily="2" charset="0"/>
              <a:ea typeface="Open Sans Light" charset="0"/>
              <a:cs typeface="Open Sans Light" charset="0"/>
              <a:sym typeface="Open Sans Light" charset="0"/>
            </a:endParaRPr>
          </a:p>
        </p:txBody>
      </p:sp>
      <p:grpSp>
        <p:nvGrpSpPr>
          <p:cNvPr id="38916" name="Group 4">
            <a:extLst>
              <a:ext uri="{FF2B5EF4-FFF2-40B4-BE49-F238E27FC236}">
                <a16:creationId xmlns:a16="http://schemas.microsoft.com/office/drawing/2014/main" id="{A623D38C-1CF9-7552-65B0-A77E24C05926}"/>
              </a:ext>
            </a:extLst>
          </p:cNvPr>
          <p:cNvGrpSpPr>
            <a:grpSpLocks/>
          </p:cNvGrpSpPr>
          <p:nvPr/>
        </p:nvGrpSpPr>
        <p:grpSpPr bwMode="auto">
          <a:xfrm>
            <a:off x="13638213" y="1951038"/>
            <a:ext cx="7956979" cy="9088437"/>
            <a:chOff x="3041628" y="8031186"/>
            <a:chExt cx="7956923" cy="9088463"/>
          </a:xfrm>
        </p:grpSpPr>
        <p:sp>
          <p:nvSpPr>
            <p:cNvPr id="34821" name="AutoShape 5">
              <a:extLst>
                <a:ext uri="{FF2B5EF4-FFF2-40B4-BE49-F238E27FC236}">
                  <a16:creationId xmlns:a16="http://schemas.microsoft.com/office/drawing/2014/main" id="{F2E6B2F9-692D-E6EB-8748-309BC0555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28" y="8031186"/>
              <a:ext cx="7373885" cy="9088463"/>
            </a:xfrm>
            <a:custGeom>
              <a:avLst/>
              <a:gdLst>
                <a:gd name="T0" fmla="*/ 3686943 w 19888"/>
                <a:gd name="T1" fmla="*/ 4983865 h 20156"/>
                <a:gd name="T2" fmla="*/ 3686943 w 19888"/>
                <a:gd name="T3" fmla="*/ 4983865 h 20156"/>
                <a:gd name="T4" fmla="*/ 3686943 w 19888"/>
                <a:gd name="T5" fmla="*/ 4983865 h 20156"/>
                <a:gd name="T6" fmla="*/ 3686943 w 19888"/>
                <a:gd name="T7" fmla="*/ 4983865 h 201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888" h="20156">
                  <a:moveTo>
                    <a:pt x="19448" y="13996"/>
                  </a:moveTo>
                  <a:cubicBezTo>
                    <a:pt x="20464" y="15930"/>
                    <a:pt x="19674" y="18184"/>
                    <a:pt x="17562" y="19377"/>
                  </a:cubicBezTo>
                  <a:cubicBezTo>
                    <a:pt x="15351" y="20625"/>
                    <a:pt x="12361" y="20348"/>
                    <a:pt x="10543" y="18727"/>
                  </a:cubicBezTo>
                  <a:lnTo>
                    <a:pt x="1295" y="9744"/>
                  </a:lnTo>
                  <a:cubicBezTo>
                    <a:pt x="-1136" y="6772"/>
                    <a:pt x="-39" y="2731"/>
                    <a:pt x="3699" y="892"/>
                  </a:cubicBezTo>
                  <a:cubicBezTo>
                    <a:pt x="7491" y="-975"/>
                    <a:pt x="12413" y="193"/>
                    <a:pt x="14412" y="3434"/>
                  </a:cubicBezTo>
                  <a:lnTo>
                    <a:pt x="19448" y="13996"/>
                  </a:lnTo>
                  <a:close/>
                </a:path>
              </a:pathLst>
            </a:custGeom>
            <a:noFill/>
            <a:ln w="25400" cap="flat" cmpd="sng">
              <a:solidFill>
                <a:srgbClr val="C6CDD5"/>
              </a:solidFill>
              <a:prstDash val="dash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ru-RU"/>
            </a:p>
          </p:txBody>
        </p:sp>
        <p:grpSp>
          <p:nvGrpSpPr>
            <p:cNvPr id="38924" name="Group 12">
              <a:extLst>
                <a:ext uri="{FF2B5EF4-FFF2-40B4-BE49-F238E27FC236}">
                  <a16:creationId xmlns:a16="http://schemas.microsoft.com/office/drawing/2014/main" id="{BC6D0DCF-D096-B707-D06C-342C90534F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3877" y="9637845"/>
              <a:ext cx="2425701" cy="2425701"/>
              <a:chOff x="0" y="0"/>
              <a:chExt cx="2425700" cy="2425700"/>
            </a:xfrm>
          </p:grpSpPr>
          <p:graphicFrame>
            <p:nvGraphicFramePr>
              <p:cNvPr id="38934" name="Object 13">
                <a:extLst>
                  <a:ext uri="{FF2B5EF4-FFF2-40B4-BE49-F238E27FC236}">
                    <a16:creationId xmlns:a16="http://schemas.microsoft.com/office/drawing/2014/main" id="{E1B87425-D339-B52C-9800-1022E425A3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0"/>
              <a:ext cx="2425700" cy="2425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hart" r:id="rId2" imgW="0" imgH="0" progId="MSGraph.Chart.8">
                      <p:embed/>
                    </p:oleObj>
                  </mc:Choice>
                  <mc:Fallback>
                    <p:oleObj name="Chart" r:id="rId2" imgW="0" imgH="0" progId="MSGraph.Chart.8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0"/>
                            <a:ext cx="2425700" cy="24257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round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" name="Oval 14">
                <a:extLst>
                  <a:ext uri="{FF2B5EF4-FFF2-40B4-BE49-F238E27FC236}">
                    <a16:creationId xmlns:a16="http://schemas.microsoft.com/office/drawing/2014/main" id="{D2688655-0BC7-1E99-4216-EBFE81EF6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9" y="271359"/>
                <a:ext cx="1881174" cy="188119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ru-RU" altLang="ru-RU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grpSp>
          <p:nvGrpSpPr>
            <p:cNvPr id="38925" name="Group 15">
              <a:extLst>
                <a:ext uri="{FF2B5EF4-FFF2-40B4-BE49-F238E27FC236}">
                  <a16:creationId xmlns:a16="http://schemas.microsoft.com/office/drawing/2014/main" id="{CEFA2259-615B-47B0-E07A-E5D77A66BB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0658" y="14314929"/>
              <a:ext cx="1689101" cy="1689101"/>
              <a:chOff x="0" y="0"/>
              <a:chExt cx="1689100" cy="1689100"/>
            </a:xfrm>
          </p:grpSpPr>
          <p:graphicFrame>
            <p:nvGraphicFramePr>
              <p:cNvPr id="38932" name="Object 16">
                <a:extLst>
                  <a:ext uri="{FF2B5EF4-FFF2-40B4-BE49-F238E27FC236}">
                    <a16:creationId xmlns:a16="http://schemas.microsoft.com/office/drawing/2014/main" id="{655031F0-018C-E2D0-3E65-70ABD1B380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0"/>
              <a:ext cx="1689100" cy="1689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hart" r:id="rId4" imgW="0" imgH="0" progId="MSGraph.Chart.8">
                      <p:embed/>
                    </p:oleObj>
                  </mc:Choice>
                  <mc:Fallback>
                    <p:oleObj name="Chart" r:id="rId4" imgW="0" imgH="0" progId="MSGraph.Chart.8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0"/>
                            <a:ext cx="1689100" cy="16891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round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3" name="Oval 17">
                <a:extLst>
                  <a:ext uri="{FF2B5EF4-FFF2-40B4-BE49-F238E27FC236}">
                    <a16:creationId xmlns:a16="http://schemas.microsoft.com/office/drawing/2014/main" id="{74DBB9ED-8A88-DFF3-73B5-1F0762711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661" y="245663"/>
                <a:ext cx="1201728" cy="120174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ru-RU" altLang="ru-RU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grpSp>
          <p:nvGrpSpPr>
            <p:cNvPr id="38926" name="Group 18">
              <a:extLst>
                <a:ext uri="{FF2B5EF4-FFF2-40B4-BE49-F238E27FC236}">
                  <a16:creationId xmlns:a16="http://schemas.microsoft.com/office/drawing/2014/main" id="{F1FE9FB6-E298-C295-5DB0-B5DE9C5DB2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6650" y="9271744"/>
              <a:ext cx="1231901" cy="1231901"/>
              <a:chOff x="0" y="0"/>
              <a:chExt cx="1231900" cy="1231900"/>
            </a:xfrm>
          </p:grpSpPr>
          <p:graphicFrame>
            <p:nvGraphicFramePr>
              <p:cNvPr id="38930" name="Object 19">
                <a:extLst>
                  <a:ext uri="{FF2B5EF4-FFF2-40B4-BE49-F238E27FC236}">
                    <a16:creationId xmlns:a16="http://schemas.microsoft.com/office/drawing/2014/main" id="{D3C54F6A-6202-CA5C-C102-F4972DAD835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0"/>
              <a:ext cx="1231900" cy="1231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hart" r:id="rId6" imgW="0" imgH="0" progId="MSGraph.Chart.8">
                      <p:embed/>
                    </p:oleObj>
                  </mc:Choice>
                  <mc:Fallback>
                    <p:oleObj name="Chart" r:id="rId6" imgW="0" imgH="0" progId="MSGraph.Chart.8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0"/>
                            <a:ext cx="1231900" cy="1231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round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6" name="Oval 20">
                <a:extLst>
                  <a:ext uri="{FF2B5EF4-FFF2-40B4-BE49-F238E27FC236}">
                    <a16:creationId xmlns:a16="http://schemas.microsoft.com/office/drawing/2014/main" id="{C27990AB-BE02-6141-3A44-362BD9AD9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129" y="208834"/>
                <a:ext cx="812793" cy="8128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1pPr>
                <a:lvl2pPr marL="742950" indent="-28575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2pPr>
                <a:lvl3pPr marL="11430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3pPr>
                <a:lvl4pPr marL="16002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4pPr>
                <a:lvl5pPr marL="2057400" indent="-228600">
                  <a:lnSpc>
                    <a:spcPct val="70000"/>
                  </a:lnSpc>
                  <a:spcBef>
                    <a:spcPts val="5200"/>
                  </a:spcBef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5pPr>
                <a:lvl6pPr marL="25146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6pPr>
                <a:lvl7pPr marL="29718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7pPr>
                <a:lvl8pPr marL="34290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8pPr>
                <a:lvl9pPr marL="3886200" indent="-228600" defTabSz="825500" eaLnBrk="0" fontAlgn="base" hangingPunct="0">
                  <a:lnSpc>
                    <a:spcPct val="70000"/>
                  </a:lnSpc>
                  <a:spcBef>
                    <a:spcPts val="5200"/>
                  </a:spcBef>
                  <a:spcAft>
                    <a:spcPct val="0"/>
                  </a:spcAft>
                  <a:buSzPct val="75000"/>
                  <a:buChar char="•"/>
                  <a:defRPr sz="2800" baseline="43000">
                    <a:solidFill>
                      <a:srgbClr val="818A93"/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  <a:sym typeface="Open Sans" panose="020B0604020202020204" pitchFamily="34" charset="0"/>
                  </a:defRPr>
                </a:lvl9pPr>
              </a:lstStyle>
              <a:p>
                <a:pPr algn="ctr" eaLnBrk="1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endParaRPr lang="ru-RU" altLang="ru-RU" sz="3200" baseline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sp>
          <p:nvSpPr>
            <p:cNvPr id="34837" name="AutoShape 21">
              <a:extLst>
                <a:ext uri="{FF2B5EF4-FFF2-40B4-BE49-F238E27FC236}">
                  <a16:creationId xmlns:a16="http://schemas.microsoft.com/office/drawing/2014/main" id="{EBCB1CDA-E8A6-8DFD-D24D-674F979B5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1760" y="10450543"/>
              <a:ext cx="758820" cy="696914"/>
            </a:xfrm>
            <a:custGeom>
              <a:avLst/>
              <a:gdLst>
                <a:gd name="T0" fmla="*/ 379410 w 21600"/>
                <a:gd name="T1" fmla="*/ 348457 h 21600"/>
                <a:gd name="T2" fmla="*/ 379410 w 21600"/>
                <a:gd name="T3" fmla="*/ 348457 h 21600"/>
                <a:gd name="T4" fmla="*/ 379410 w 21600"/>
                <a:gd name="T5" fmla="*/ 348457 h 21600"/>
                <a:gd name="T6" fmla="*/ 379410 w 21600"/>
                <a:gd name="T7" fmla="*/ 34845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3950" y="21600"/>
                  </a:lnTo>
                  <a:lnTo>
                    <a:pt x="3950" y="8656"/>
                  </a:lnTo>
                  <a:lnTo>
                    <a:pt x="0" y="8656"/>
                  </a:lnTo>
                  <a:lnTo>
                    <a:pt x="0" y="21600"/>
                  </a:lnTo>
                  <a:close/>
                  <a:moveTo>
                    <a:pt x="21600" y="9649"/>
                  </a:moveTo>
                  <a:cubicBezTo>
                    <a:pt x="21600" y="8418"/>
                    <a:pt x="20658" y="7624"/>
                    <a:pt x="19534" y="7624"/>
                  </a:cubicBezTo>
                  <a:lnTo>
                    <a:pt x="13337" y="7624"/>
                  </a:lnTo>
                  <a:lnTo>
                    <a:pt x="14460" y="2462"/>
                  </a:lnTo>
                  <a:lnTo>
                    <a:pt x="14460" y="2263"/>
                  </a:lnTo>
                  <a:cubicBezTo>
                    <a:pt x="14460" y="1826"/>
                    <a:pt x="14279" y="1429"/>
                    <a:pt x="14098" y="1032"/>
                  </a:cubicBezTo>
                  <a:lnTo>
                    <a:pt x="12974" y="0"/>
                  </a:lnTo>
                  <a:lnTo>
                    <a:pt x="6379" y="6988"/>
                  </a:lnTo>
                  <a:cubicBezTo>
                    <a:pt x="6016" y="7385"/>
                    <a:pt x="5835" y="8021"/>
                    <a:pt x="5835" y="8656"/>
                  </a:cubicBezTo>
                  <a:lnTo>
                    <a:pt x="5835" y="19337"/>
                  </a:lnTo>
                  <a:cubicBezTo>
                    <a:pt x="5835" y="20568"/>
                    <a:pt x="6777" y="21600"/>
                    <a:pt x="7901" y="21600"/>
                  </a:cubicBezTo>
                  <a:lnTo>
                    <a:pt x="16707" y="21600"/>
                  </a:lnTo>
                  <a:cubicBezTo>
                    <a:pt x="17468" y="21600"/>
                    <a:pt x="18230" y="21004"/>
                    <a:pt x="18411" y="20171"/>
                  </a:cubicBezTo>
                  <a:lnTo>
                    <a:pt x="21419" y="12547"/>
                  </a:lnTo>
                  <a:cubicBezTo>
                    <a:pt x="21419" y="12349"/>
                    <a:pt x="21419" y="12150"/>
                    <a:pt x="21419" y="11713"/>
                  </a:cubicBezTo>
                  <a:lnTo>
                    <a:pt x="21419" y="9649"/>
                  </a:lnTo>
                  <a:lnTo>
                    <a:pt x="21600" y="9649"/>
                  </a:lnTo>
                  <a:close/>
                </a:path>
              </a:pathLst>
            </a:custGeom>
            <a:solidFill>
              <a:srgbClr val="C0C6C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ru-RU"/>
            </a:p>
          </p:txBody>
        </p:sp>
        <p:sp>
          <p:nvSpPr>
            <p:cNvPr id="34838" name="AutoShape 22">
              <a:extLst>
                <a:ext uri="{FF2B5EF4-FFF2-40B4-BE49-F238E27FC236}">
                  <a16:creationId xmlns:a16="http://schemas.microsoft.com/office/drawing/2014/main" id="{65D9B4F0-FA28-1C16-E0FE-9DB34D9F5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489" y="9702828"/>
              <a:ext cx="385760" cy="342901"/>
            </a:xfrm>
            <a:custGeom>
              <a:avLst/>
              <a:gdLst>
                <a:gd name="T0" fmla="*/ 192880 w 21600"/>
                <a:gd name="T1" fmla="*/ 173214 h 21489"/>
                <a:gd name="T2" fmla="*/ 192880 w 21600"/>
                <a:gd name="T3" fmla="*/ 173214 h 21489"/>
                <a:gd name="T4" fmla="*/ 192880 w 21600"/>
                <a:gd name="T5" fmla="*/ 173214 h 21489"/>
                <a:gd name="T6" fmla="*/ 192880 w 21600"/>
                <a:gd name="T7" fmla="*/ 173214 h 2148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489">
                  <a:moveTo>
                    <a:pt x="0" y="16876"/>
                  </a:moveTo>
                  <a:lnTo>
                    <a:pt x="0" y="21489"/>
                  </a:lnTo>
                  <a:lnTo>
                    <a:pt x="4090" y="21489"/>
                  </a:lnTo>
                  <a:lnTo>
                    <a:pt x="16041" y="8139"/>
                  </a:lnTo>
                  <a:lnTo>
                    <a:pt x="11912" y="3570"/>
                  </a:lnTo>
                  <a:lnTo>
                    <a:pt x="0" y="16876"/>
                  </a:lnTo>
                  <a:close/>
                  <a:moveTo>
                    <a:pt x="19138" y="4723"/>
                  </a:moveTo>
                  <a:cubicBezTo>
                    <a:pt x="19535" y="4236"/>
                    <a:pt x="19535" y="3570"/>
                    <a:pt x="19138" y="3082"/>
                  </a:cubicBezTo>
                  <a:lnTo>
                    <a:pt x="16676" y="333"/>
                  </a:lnTo>
                  <a:cubicBezTo>
                    <a:pt x="16240" y="-111"/>
                    <a:pt x="15644" y="-111"/>
                    <a:pt x="15207" y="333"/>
                  </a:cubicBezTo>
                  <a:lnTo>
                    <a:pt x="13143" y="2417"/>
                  </a:lnTo>
                  <a:lnTo>
                    <a:pt x="17272" y="6986"/>
                  </a:lnTo>
                  <a:lnTo>
                    <a:pt x="19138" y="4723"/>
                  </a:lnTo>
                  <a:close/>
                  <a:moveTo>
                    <a:pt x="9847" y="19183"/>
                  </a:moveTo>
                  <a:lnTo>
                    <a:pt x="7584" y="21489"/>
                  </a:lnTo>
                  <a:lnTo>
                    <a:pt x="21600" y="21489"/>
                  </a:lnTo>
                  <a:lnTo>
                    <a:pt x="21600" y="19183"/>
                  </a:lnTo>
                  <a:lnTo>
                    <a:pt x="9847" y="19183"/>
                  </a:lnTo>
                  <a:close/>
                </a:path>
              </a:pathLst>
            </a:custGeom>
            <a:solidFill>
              <a:srgbClr val="C0C6C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ru-RU"/>
            </a:p>
          </p:txBody>
        </p:sp>
        <p:sp>
          <p:nvSpPr>
            <p:cNvPr id="34839" name="AutoShape 23">
              <a:extLst>
                <a:ext uri="{FF2B5EF4-FFF2-40B4-BE49-F238E27FC236}">
                  <a16:creationId xmlns:a16="http://schemas.microsoft.com/office/drawing/2014/main" id="{E7D56552-D0CB-3314-851C-A85525E23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191" y="14976518"/>
              <a:ext cx="431797" cy="342901"/>
            </a:xfrm>
            <a:custGeom>
              <a:avLst/>
              <a:gdLst>
                <a:gd name="T0" fmla="*/ 215899 w 21600"/>
                <a:gd name="T1" fmla="*/ 171451 h 21600"/>
                <a:gd name="T2" fmla="*/ 215899 w 21600"/>
                <a:gd name="T3" fmla="*/ 171451 h 21600"/>
                <a:gd name="T4" fmla="*/ 215899 w 21600"/>
                <a:gd name="T5" fmla="*/ 171451 h 21600"/>
                <a:gd name="T6" fmla="*/ 215899 w 21600"/>
                <a:gd name="T7" fmla="*/ 17145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537" y="0"/>
                  </a:moveTo>
                  <a:lnTo>
                    <a:pt x="2263" y="0"/>
                  </a:lnTo>
                  <a:cubicBezTo>
                    <a:pt x="1032" y="0"/>
                    <a:pt x="0" y="1053"/>
                    <a:pt x="0" y="2611"/>
                  </a:cubicBezTo>
                  <a:lnTo>
                    <a:pt x="0" y="18989"/>
                  </a:lnTo>
                  <a:cubicBezTo>
                    <a:pt x="0" y="20547"/>
                    <a:pt x="1032" y="21600"/>
                    <a:pt x="2263" y="21600"/>
                  </a:cubicBezTo>
                  <a:lnTo>
                    <a:pt x="19537" y="21600"/>
                  </a:lnTo>
                  <a:cubicBezTo>
                    <a:pt x="20568" y="21600"/>
                    <a:pt x="21600" y="20547"/>
                    <a:pt x="21600" y="18989"/>
                  </a:cubicBezTo>
                  <a:lnTo>
                    <a:pt x="21600" y="2611"/>
                  </a:lnTo>
                  <a:cubicBezTo>
                    <a:pt x="21600" y="1053"/>
                    <a:pt x="20568" y="0"/>
                    <a:pt x="19537" y="0"/>
                  </a:cubicBezTo>
                  <a:close/>
                  <a:moveTo>
                    <a:pt x="19537" y="5221"/>
                  </a:moveTo>
                  <a:lnTo>
                    <a:pt x="10916" y="12253"/>
                  </a:lnTo>
                  <a:lnTo>
                    <a:pt x="2263" y="5221"/>
                  </a:lnTo>
                  <a:lnTo>
                    <a:pt x="2263" y="2611"/>
                  </a:lnTo>
                  <a:lnTo>
                    <a:pt x="10916" y="9389"/>
                  </a:lnTo>
                  <a:lnTo>
                    <a:pt x="19537" y="2611"/>
                  </a:lnTo>
                  <a:lnTo>
                    <a:pt x="19537" y="5221"/>
                  </a:lnTo>
                  <a:close/>
                </a:path>
              </a:pathLst>
            </a:custGeom>
            <a:solidFill>
              <a:srgbClr val="C0C6C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ru-RU"/>
            </a:p>
          </p:txBody>
        </p:sp>
      </p:grpSp>
      <p:sp>
        <p:nvSpPr>
          <p:cNvPr id="2" name="AutoShape 6">
            <a:extLst>
              <a:ext uri="{FF2B5EF4-FFF2-40B4-BE49-F238E27FC236}">
                <a16:creationId xmlns:a16="http://schemas.microsoft.com/office/drawing/2014/main" id="{2325BC15-5E61-16F2-CA32-3C61C15EDB1B}"/>
              </a:ext>
            </a:extLst>
          </p:cNvPr>
          <p:cNvSpPr>
            <a:spLocks/>
          </p:cNvSpPr>
          <p:nvPr/>
        </p:nvSpPr>
        <p:spPr bwMode="auto">
          <a:xfrm rot="2822772">
            <a:off x="13624718" y="1731962"/>
            <a:ext cx="5676900" cy="6075361"/>
          </a:xfrm>
          <a:custGeom>
            <a:avLst/>
            <a:gdLst>
              <a:gd name="T0" fmla="*/ 2838430 w 21588"/>
              <a:gd name="T1" fmla="*/ 3037690 h 21600"/>
              <a:gd name="T2" fmla="*/ 2838430 w 21588"/>
              <a:gd name="T3" fmla="*/ 3037690 h 21600"/>
              <a:gd name="T4" fmla="*/ 2838430 w 21588"/>
              <a:gd name="T5" fmla="*/ 3037690 h 21600"/>
              <a:gd name="T6" fmla="*/ 2838430 w 21588"/>
              <a:gd name="T7" fmla="*/ 303769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8" h="21600">
                <a:moveTo>
                  <a:pt x="9388" y="0"/>
                </a:moveTo>
                <a:cubicBezTo>
                  <a:pt x="9289" y="0"/>
                  <a:pt x="9192" y="29"/>
                  <a:pt x="9111" y="82"/>
                </a:cubicBezTo>
                <a:cubicBezTo>
                  <a:pt x="9024" y="140"/>
                  <a:pt x="8961" y="222"/>
                  <a:pt x="8929" y="317"/>
                </a:cubicBezTo>
                <a:cubicBezTo>
                  <a:pt x="8892" y="423"/>
                  <a:pt x="8853" y="528"/>
                  <a:pt x="8815" y="634"/>
                </a:cubicBezTo>
                <a:cubicBezTo>
                  <a:pt x="8739" y="845"/>
                  <a:pt x="8662" y="1057"/>
                  <a:pt x="8589" y="1269"/>
                </a:cubicBezTo>
                <a:cubicBezTo>
                  <a:pt x="8459" y="1642"/>
                  <a:pt x="8340" y="2016"/>
                  <a:pt x="8229" y="2393"/>
                </a:cubicBezTo>
                <a:cubicBezTo>
                  <a:pt x="6783" y="2776"/>
                  <a:pt x="5419" y="3492"/>
                  <a:pt x="4270" y="4537"/>
                </a:cubicBezTo>
                <a:cubicBezTo>
                  <a:pt x="3857" y="4449"/>
                  <a:pt x="3444" y="4366"/>
                  <a:pt x="3029" y="4287"/>
                </a:cubicBezTo>
                <a:cubicBezTo>
                  <a:pt x="2796" y="4242"/>
                  <a:pt x="2563" y="4198"/>
                  <a:pt x="2329" y="4154"/>
                </a:cubicBezTo>
                <a:cubicBezTo>
                  <a:pt x="2212" y="4132"/>
                  <a:pt x="2095" y="4112"/>
                  <a:pt x="1978" y="4089"/>
                </a:cubicBezTo>
                <a:cubicBezTo>
                  <a:pt x="1868" y="4066"/>
                  <a:pt x="1753" y="4080"/>
                  <a:pt x="1653" y="4128"/>
                </a:cubicBezTo>
                <a:cubicBezTo>
                  <a:pt x="1570" y="4168"/>
                  <a:pt x="1502" y="4228"/>
                  <a:pt x="1455" y="4303"/>
                </a:cubicBezTo>
                <a:cubicBezTo>
                  <a:pt x="1368" y="4445"/>
                  <a:pt x="1280" y="4589"/>
                  <a:pt x="1192" y="4731"/>
                </a:cubicBezTo>
                <a:cubicBezTo>
                  <a:pt x="1048" y="4967"/>
                  <a:pt x="903" y="5204"/>
                  <a:pt x="758" y="5440"/>
                </a:cubicBezTo>
                <a:cubicBezTo>
                  <a:pt x="614" y="5676"/>
                  <a:pt x="469" y="5910"/>
                  <a:pt x="324" y="6146"/>
                </a:cubicBezTo>
                <a:cubicBezTo>
                  <a:pt x="237" y="6289"/>
                  <a:pt x="150" y="6432"/>
                  <a:pt x="63" y="6575"/>
                </a:cubicBezTo>
                <a:cubicBezTo>
                  <a:pt x="14" y="6655"/>
                  <a:pt x="-7" y="6748"/>
                  <a:pt x="2" y="6840"/>
                </a:cubicBezTo>
                <a:cubicBezTo>
                  <a:pt x="12" y="6939"/>
                  <a:pt x="56" y="7031"/>
                  <a:pt x="129" y="7104"/>
                </a:cubicBezTo>
                <a:cubicBezTo>
                  <a:pt x="208" y="7187"/>
                  <a:pt x="288" y="7271"/>
                  <a:pt x="367" y="7354"/>
                </a:cubicBezTo>
                <a:cubicBezTo>
                  <a:pt x="526" y="7521"/>
                  <a:pt x="683" y="7687"/>
                  <a:pt x="843" y="7852"/>
                </a:cubicBezTo>
                <a:cubicBezTo>
                  <a:pt x="1126" y="8144"/>
                  <a:pt x="1417" y="8431"/>
                  <a:pt x="1715" y="8711"/>
                </a:cubicBezTo>
                <a:cubicBezTo>
                  <a:pt x="1356" y="10077"/>
                  <a:pt x="1356" y="11505"/>
                  <a:pt x="1711" y="12871"/>
                </a:cubicBezTo>
                <a:cubicBezTo>
                  <a:pt x="1423" y="13157"/>
                  <a:pt x="1135" y="13444"/>
                  <a:pt x="853" y="13735"/>
                </a:cubicBezTo>
                <a:cubicBezTo>
                  <a:pt x="693" y="13900"/>
                  <a:pt x="535" y="14067"/>
                  <a:pt x="376" y="14233"/>
                </a:cubicBezTo>
                <a:cubicBezTo>
                  <a:pt x="296" y="14316"/>
                  <a:pt x="217" y="14399"/>
                  <a:pt x="137" y="14482"/>
                </a:cubicBezTo>
                <a:cubicBezTo>
                  <a:pt x="60" y="14559"/>
                  <a:pt x="14" y="14658"/>
                  <a:pt x="8" y="14763"/>
                </a:cubicBezTo>
                <a:cubicBezTo>
                  <a:pt x="2" y="14850"/>
                  <a:pt x="24" y="14935"/>
                  <a:pt x="70" y="15011"/>
                </a:cubicBezTo>
                <a:cubicBezTo>
                  <a:pt x="157" y="15153"/>
                  <a:pt x="242" y="15296"/>
                  <a:pt x="329" y="15439"/>
                </a:cubicBezTo>
                <a:cubicBezTo>
                  <a:pt x="473" y="15676"/>
                  <a:pt x="618" y="15913"/>
                  <a:pt x="762" y="16149"/>
                </a:cubicBezTo>
                <a:cubicBezTo>
                  <a:pt x="906" y="16385"/>
                  <a:pt x="1049" y="16621"/>
                  <a:pt x="1192" y="16857"/>
                </a:cubicBezTo>
                <a:cubicBezTo>
                  <a:pt x="1279" y="17000"/>
                  <a:pt x="1367" y="17143"/>
                  <a:pt x="1454" y="17286"/>
                </a:cubicBezTo>
                <a:cubicBezTo>
                  <a:pt x="1503" y="17366"/>
                  <a:pt x="1577" y="17431"/>
                  <a:pt x="1666" y="17470"/>
                </a:cubicBezTo>
                <a:cubicBezTo>
                  <a:pt x="1763" y="17512"/>
                  <a:pt x="1872" y="17524"/>
                  <a:pt x="1976" y="17502"/>
                </a:cubicBezTo>
                <a:cubicBezTo>
                  <a:pt x="2093" y="17481"/>
                  <a:pt x="2208" y="17459"/>
                  <a:pt x="2325" y="17438"/>
                </a:cubicBezTo>
                <a:cubicBezTo>
                  <a:pt x="2559" y="17395"/>
                  <a:pt x="2794" y="17352"/>
                  <a:pt x="3028" y="17307"/>
                </a:cubicBezTo>
                <a:cubicBezTo>
                  <a:pt x="3436" y="17228"/>
                  <a:pt x="3843" y="17141"/>
                  <a:pt x="4247" y="17045"/>
                </a:cubicBezTo>
                <a:cubicBezTo>
                  <a:pt x="5402" y="18102"/>
                  <a:pt x="6775" y="18823"/>
                  <a:pt x="8231" y="19208"/>
                </a:cubicBezTo>
                <a:cubicBezTo>
                  <a:pt x="8353" y="19584"/>
                  <a:pt x="8478" y="19958"/>
                  <a:pt x="8609" y="20331"/>
                </a:cubicBezTo>
                <a:cubicBezTo>
                  <a:pt x="8684" y="20542"/>
                  <a:pt x="8760" y="20755"/>
                  <a:pt x="8836" y="20966"/>
                </a:cubicBezTo>
                <a:cubicBezTo>
                  <a:pt x="8874" y="21072"/>
                  <a:pt x="8911" y="21177"/>
                  <a:pt x="8948" y="21283"/>
                </a:cubicBezTo>
                <a:cubicBezTo>
                  <a:pt x="8982" y="21384"/>
                  <a:pt x="9053" y="21470"/>
                  <a:pt x="9147" y="21527"/>
                </a:cubicBezTo>
                <a:cubicBezTo>
                  <a:pt x="9225" y="21575"/>
                  <a:pt x="9316" y="21600"/>
                  <a:pt x="9409" y="21600"/>
                </a:cubicBezTo>
                <a:cubicBezTo>
                  <a:pt x="9584" y="21600"/>
                  <a:pt x="9759" y="21600"/>
                  <a:pt x="9934" y="21600"/>
                </a:cubicBezTo>
                <a:cubicBezTo>
                  <a:pt x="10225" y="21600"/>
                  <a:pt x="10517" y="21600"/>
                  <a:pt x="10808" y="21600"/>
                </a:cubicBezTo>
                <a:cubicBezTo>
                  <a:pt x="11099" y="21600"/>
                  <a:pt x="11390" y="21600"/>
                  <a:pt x="11681" y="21600"/>
                </a:cubicBezTo>
                <a:cubicBezTo>
                  <a:pt x="11857" y="21600"/>
                  <a:pt x="12032" y="21600"/>
                  <a:pt x="12207" y="21600"/>
                </a:cubicBezTo>
                <a:cubicBezTo>
                  <a:pt x="12306" y="21600"/>
                  <a:pt x="12403" y="21571"/>
                  <a:pt x="12484" y="21518"/>
                </a:cubicBezTo>
                <a:cubicBezTo>
                  <a:pt x="12571" y="21460"/>
                  <a:pt x="12636" y="21378"/>
                  <a:pt x="12667" y="21283"/>
                </a:cubicBezTo>
                <a:cubicBezTo>
                  <a:pt x="12705" y="21177"/>
                  <a:pt x="12742" y="21072"/>
                  <a:pt x="12780" y="20966"/>
                </a:cubicBezTo>
                <a:cubicBezTo>
                  <a:pt x="12856" y="20755"/>
                  <a:pt x="12933" y="20543"/>
                  <a:pt x="13006" y="20331"/>
                </a:cubicBezTo>
                <a:cubicBezTo>
                  <a:pt x="13136" y="19957"/>
                  <a:pt x="13257" y="19582"/>
                  <a:pt x="13368" y="19204"/>
                </a:cubicBezTo>
                <a:cubicBezTo>
                  <a:pt x="14806" y="18819"/>
                  <a:pt x="16164" y="18104"/>
                  <a:pt x="17308" y="17063"/>
                </a:cubicBezTo>
                <a:cubicBezTo>
                  <a:pt x="17720" y="17151"/>
                  <a:pt x="18131" y="17234"/>
                  <a:pt x="18545" y="17313"/>
                </a:cubicBezTo>
                <a:cubicBezTo>
                  <a:pt x="18779" y="17358"/>
                  <a:pt x="19013" y="17402"/>
                  <a:pt x="19247" y="17446"/>
                </a:cubicBezTo>
                <a:cubicBezTo>
                  <a:pt x="19364" y="17468"/>
                  <a:pt x="19481" y="17490"/>
                  <a:pt x="19598" y="17512"/>
                </a:cubicBezTo>
                <a:cubicBezTo>
                  <a:pt x="19708" y="17535"/>
                  <a:pt x="19823" y="17521"/>
                  <a:pt x="19923" y="17473"/>
                </a:cubicBezTo>
                <a:cubicBezTo>
                  <a:pt x="20006" y="17434"/>
                  <a:pt x="20074" y="17372"/>
                  <a:pt x="20121" y="17297"/>
                </a:cubicBezTo>
                <a:cubicBezTo>
                  <a:pt x="20208" y="17155"/>
                  <a:pt x="20295" y="17013"/>
                  <a:pt x="20382" y="16870"/>
                </a:cubicBezTo>
                <a:cubicBezTo>
                  <a:pt x="20526" y="16634"/>
                  <a:pt x="20671" y="16398"/>
                  <a:pt x="20816" y="16162"/>
                </a:cubicBezTo>
                <a:cubicBezTo>
                  <a:pt x="20961" y="15926"/>
                  <a:pt x="21106" y="15690"/>
                  <a:pt x="21250" y="15454"/>
                </a:cubicBezTo>
                <a:cubicBezTo>
                  <a:pt x="21337" y="15311"/>
                  <a:pt x="21426" y="15169"/>
                  <a:pt x="21513" y="15027"/>
                </a:cubicBezTo>
                <a:cubicBezTo>
                  <a:pt x="21562" y="14946"/>
                  <a:pt x="21583" y="14852"/>
                  <a:pt x="21574" y="14760"/>
                </a:cubicBezTo>
                <a:cubicBezTo>
                  <a:pt x="21564" y="14661"/>
                  <a:pt x="21518" y="14569"/>
                  <a:pt x="21446" y="14496"/>
                </a:cubicBezTo>
                <a:cubicBezTo>
                  <a:pt x="21366" y="14413"/>
                  <a:pt x="21288" y="14329"/>
                  <a:pt x="21209" y="14246"/>
                </a:cubicBezTo>
                <a:cubicBezTo>
                  <a:pt x="21050" y="14079"/>
                  <a:pt x="20891" y="13913"/>
                  <a:pt x="20731" y="13748"/>
                </a:cubicBezTo>
                <a:cubicBezTo>
                  <a:pt x="20448" y="13455"/>
                  <a:pt x="20157" y="13169"/>
                  <a:pt x="19859" y="12889"/>
                </a:cubicBezTo>
                <a:cubicBezTo>
                  <a:pt x="20217" y="11525"/>
                  <a:pt x="20219" y="10099"/>
                  <a:pt x="19865" y="8733"/>
                </a:cubicBezTo>
                <a:lnTo>
                  <a:pt x="19872" y="8743"/>
                </a:lnTo>
                <a:cubicBezTo>
                  <a:pt x="20165" y="8453"/>
                  <a:pt x="20455" y="8161"/>
                  <a:pt x="20742" y="7865"/>
                </a:cubicBezTo>
                <a:cubicBezTo>
                  <a:pt x="20902" y="7700"/>
                  <a:pt x="21060" y="7533"/>
                  <a:pt x="21219" y="7367"/>
                </a:cubicBezTo>
                <a:cubicBezTo>
                  <a:pt x="21299" y="7284"/>
                  <a:pt x="21378" y="7201"/>
                  <a:pt x="21458" y="7118"/>
                </a:cubicBezTo>
                <a:cubicBezTo>
                  <a:pt x="21535" y="7041"/>
                  <a:pt x="21581" y="6942"/>
                  <a:pt x="21587" y="6837"/>
                </a:cubicBezTo>
                <a:cubicBezTo>
                  <a:pt x="21593" y="6750"/>
                  <a:pt x="21573" y="6665"/>
                  <a:pt x="21527" y="6589"/>
                </a:cubicBezTo>
                <a:cubicBezTo>
                  <a:pt x="21440" y="6447"/>
                  <a:pt x="21353" y="6304"/>
                  <a:pt x="21266" y="6161"/>
                </a:cubicBezTo>
                <a:cubicBezTo>
                  <a:pt x="21122" y="5924"/>
                  <a:pt x="20979" y="5687"/>
                  <a:pt x="20835" y="5451"/>
                </a:cubicBezTo>
                <a:cubicBezTo>
                  <a:pt x="20691" y="5215"/>
                  <a:pt x="20546" y="4979"/>
                  <a:pt x="20403" y="4743"/>
                </a:cubicBezTo>
                <a:cubicBezTo>
                  <a:pt x="20316" y="4600"/>
                  <a:pt x="20230" y="4457"/>
                  <a:pt x="20143" y="4314"/>
                </a:cubicBezTo>
                <a:cubicBezTo>
                  <a:pt x="20094" y="4234"/>
                  <a:pt x="20018" y="4169"/>
                  <a:pt x="19929" y="4130"/>
                </a:cubicBezTo>
                <a:cubicBezTo>
                  <a:pt x="19832" y="4088"/>
                  <a:pt x="19725" y="4076"/>
                  <a:pt x="19621" y="4097"/>
                </a:cubicBezTo>
                <a:cubicBezTo>
                  <a:pt x="19504" y="4119"/>
                  <a:pt x="19387" y="4142"/>
                  <a:pt x="19270" y="4164"/>
                </a:cubicBezTo>
                <a:cubicBezTo>
                  <a:pt x="19036" y="4207"/>
                  <a:pt x="18801" y="4248"/>
                  <a:pt x="18567" y="4293"/>
                </a:cubicBezTo>
                <a:cubicBezTo>
                  <a:pt x="18153" y="4373"/>
                  <a:pt x="17740" y="4461"/>
                  <a:pt x="17331" y="4558"/>
                </a:cubicBezTo>
                <a:cubicBezTo>
                  <a:pt x="16182" y="3506"/>
                  <a:pt x="14817" y="2785"/>
                  <a:pt x="13370" y="2398"/>
                </a:cubicBezTo>
                <a:cubicBezTo>
                  <a:pt x="13247" y="2020"/>
                  <a:pt x="13118" y="1644"/>
                  <a:pt x="12986" y="1269"/>
                </a:cubicBezTo>
                <a:cubicBezTo>
                  <a:pt x="12911" y="1058"/>
                  <a:pt x="12835" y="845"/>
                  <a:pt x="12759" y="634"/>
                </a:cubicBezTo>
                <a:cubicBezTo>
                  <a:pt x="12721" y="528"/>
                  <a:pt x="12684" y="423"/>
                  <a:pt x="12647" y="317"/>
                </a:cubicBezTo>
                <a:cubicBezTo>
                  <a:pt x="12613" y="216"/>
                  <a:pt x="12544" y="130"/>
                  <a:pt x="12449" y="73"/>
                </a:cubicBezTo>
                <a:cubicBezTo>
                  <a:pt x="12372" y="25"/>
                  <a:pt x="12281" y="0"/>
                  <a:pt x="12188" y="0"/>
                </a:cubicBezTo>
                <a:cubicBezTo>
                  <a:pt x="12013" y="0"/>
                  <a:pt x="11836" y="0"/>
                  <a:pt x="11661" y="0"/>
                </a:cubicBezTo>
                <a:cubicBezTo>
                  <a:pt x="11370" y="0"/>
                  <a:pt x="11078" y="0"/>
                  <a:pt x="10787" y="0"/>
                </a:cubicBezTo>
                <a:cubicBezTo>
                  <a:pt x="10496" y="0"/>
                  <a:pt x="10206" y="0"/>
                  <a:pt x="9915" y="0"/>
                </a:cubicBezTo>
                <a:cubicBezTo>
                  <a:pt x="9740" y="0"/>
                  <a:pt x="9563" y="0"/>
                  <a:pt x="9388" y="0"/>
                </a:cubicBezTo>
                <a:close/>
                <a:moveTo>
                  <a:pt x="10787" y="5228"/>
                </a:moveTo>
                <a:cubicBezTo>
                  <a:pt x="12313" y="5228"/>
                  <a:pt x="13839" y="5771"/>
                  <a:pt x="15002" y="6859"/>
                </a:cubicBezTo>
                <a:cubicBezTo>
                  <a:pt x="17330" y="9035"/>
                  <a:pt x="17330" y="12565"/>
                  <a:pt x="15002" y="14741"/>
                </a:cubicBezTo>
                <a:cubicBezTo>
                  <a:pt x="12675" y="16917"/>
                  <a:pt x="8901" y="16917"/>
                  <a:pt x="6574" y="14741"/>
                </a:cubicBezTo>
                <a:cubicBezTo>
                  <a:pt x="4246" y="12565"/>
                  <a:pt x="4246" y="9035"/>
                  <a:pt x="6574" y="6859"/>
                </a:cubicBezTo>
                <a:cubicBezTo>
                  <a:pt x="7737" y="5771"/>
                  <a:pt x="9262" y="5228"/>
                  <a:pt x="10787" y="5228"/>
                </a:cubicBezTo>
                <a:close/>
              </a:path>
            </a:pathLst>
          </a:custGeom>
          <a:solidFill>
            <a:srgbClr val="E0E4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endParaRPr lang="ru-RU" dirty="0"/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897B1625-12FD-CA01-E854-C3C4F41FA5C5}"/>
              </a:ext>
            </a:extLst>
          </p:cNvPr>
          <p:cNvSpPr>
            <a:spLocks/>
          </p:cNvSpPr>
          <p:nvPr/>
        </p:nvSpPr>
        <p:spPr bwMode="auto">
          <a:xfrm rot="1840664">
            <a:off x="17019588" y="6937375"/>
            <a:ext cx="4006850" cy="4287838"/>
          </a:xfrm>
          <a:custGeom>
            <a:avLst/>
            <a:gdLst>
              <a:gd name="T0" fmla="*/ 2003411 w 21588"/>
              <a:gd name="T1" fmla="*/ 2143925 h 21600"/>
              <a:gd name="T2" fmla="*/ 2003411 w 21588"/>
              <a:gd name="T3" fmla="*/ 2143925 h 21600"/>
              <a:gd name="T4" fmla="*/ 2003411 w 21588"/>
              <a:gd name="T5" fmla="*/ 2143925 h 21600"/>
              <a:gd name="T6" fmla="*/ 2003411 w 21588"/>
              <a:gd name="T7" fmla="*/ 214392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8" h="21600">
                <a:moveTo>
                  <a:pt x="9388" y="0"/>
                </a:moveTo>
                <a:cubicBezTo>
                  <a:pt x="9289" y="0"/>
                  <a:pt x="9192" y="29"/>
                  <a:pt x="9111" y="82"/>
                </a:cubicBezTo>
                <a:cubicBezTo>
                  <a:pt x="9024" y="140"/>
                  <a:pt x="8961" y="222"/>
                  <a:pt x="8929" y="317"/>
                </a:cubicBezTo>
                <a:cubicBezTo>
                  <a:pt x="8892" y="423"/>
                  <a:pt x="8853" y="528"/>
                  <a:pt x="8815" y="634"/>
                </a:cubicBezTo>
                <a:cubicBezTo>
                  <a:pt x="8739" y="845"/>
                  <a:pt x="8662" y="1057"/>
                  <a:pt x="8589" y="1269"/>
                </a:cubicBezTo>
                <a:cubicBezTo>
                  <a:pt x="8459" y="1642"/>
                  <a:pt x="8340" y="2016"/>
                  <a:pt x="8229" y="2393"/>
                </a:cubicBezTo>
                <a:cubicBezTo>
                  <a:pt x="6783" y="2776"/>
                  <a:pt x="5419" y="3492"/>
                  <a:pt x="4270" y="4537"/>
                </a:cubicBezTo>
                <a:cubicBezTo>
                  <a:pt x="3857" y="4449"/>
                  <a:pt x="3444" y="4366"/>
                  <a:pt x="3029" y="4287"/>
                </a:cubicBezTo>
                <a:cubicBezTo>
                  <a:pt x="2796" y="4242"/>
                  <a:pt x="2563" y="4198"/>
                  <a:pt x="2329" y="4154"/>
                </a:cubicBezTo>
                <a:cubicBezTo>
                  <a:pt x="2212" y="4132"/>
                  <a:pt x="2095" y="4112"/>
                  <a:pt x="1978" y="4089"/>
                </a:cubicBezTo>
                <a:cubicBezTo>
                  <a:pt x="1868" y="4066"/>
                  <a:pt x="1753" y="4080"/>
                  <a:pt x="1653" y="4128"/>
                </a:cubicBezTo>
                <a:cubicBezTo>
                  <a:pt x="1570" y="4168"/>
                  <a:pt x="1502" y="4228"/>
                  <a:pt x="1455" y="4303"/>
                </a:cubicBezTo>
                <a:cubicBezTo>
                  <a:pt x="1368" y="4445"/>
                  <a:pt x="1280" y="4589"/>
                  <a:pt x="1192" y="4731"/>
                </a:cubicBezTo>
                <a:cubicBezTo>
                  <a:pt x="1048" y="4967"/>
                  <a:pt x="903" y="5204"/>
                  <a:pt x="758" y="5440"/>
                </a:cubicBezTo>
                <a:cubicBezTo>
                  <a:pt x="614" y="5676"/>
                  <a:pt x="469" y="5910"/>
                  <a:pt x="324" y="6146"/>
                </a:cubicBezTo>
                <a:cubicBezTo>
                  <a:pt x="237" y="6289"/>
                  <a:pt x="150" y="6432"/>
                  <a:pt x="63" y="6575"/>
                </a:cubicBezTo>
                <a:cubicBezTo>
                  <a:pt x="14" y="6655"/>
                  <a:pt x="-7" y="6748"/>
                  <a:pt x="2" y="6840"/>
                </a:cubicBezTo>
                <a:cubicBezTo>
                  <a:pt x="12" y="6939"/>
                  <a:pt x="56" y="7031"/>
                  <a:pt x="129" y="7104"/>
                </a:cubicBezTo>
                <a:cubicBezTo>
                  <a:pt x="208" y="7187"/>
                  <a:pt x="288" y="7271"/>
                  <a:pt x="367" y="7354"/>
                </a:cubicBezTo>
                <a:cubicBezTo>
                  <a:pt x="526" y="7521"/>
                  <a:pt x="683" y="7687"/>
                  <a:pt x="843" y="7852"/>
                </a:cubicBezTo>
                <a:cubicBezTo>
                  <a:pt x="1126" y="8144"/>
                  <a:pt x="1417" y="8431"/>
                  <a:pt x="1715" y="8711"/>
                </a:cubicBezTo>
                <a:cubicBezTo>
                  <a:pt x="1356" y="10077"/>
                  <a:pt x="1356" y="11505"/>
                  <a:pt x="1711" y="12871"/>
                </a:cubicBezTo>
                <a:cubicBezTo>
                  <a:pt x="1423" y="13157"/>
                  <a:pt x="1135" y="13444"/>
                  <a:pt x="853" y="13735"/>
                </a:cubicBezTo>
                <a:cubicBezTo>
                  <a:pt x="693" y="13900"/>
                  <a:pt x="535" y="14067"/>
                  <a:pt x="376" y="14233"/>
                </a:cubicBezTo>
                <a:cubicBezTo>
                  <a:pt x="296" y="14316"/>
                  <a:pt x="217" y="14399"/>
                  <a:pt x="137" y="14482"/>
                </a:cubicBezTo>
                <a:cubicBezTo>
                  <a:pt x="60" y="14559"/>
                  <a:pt x="14" y="14658"/>
                  <a:pt x="8" y="14763"/>
                </a:cubicBezTo>
                <a:cubicBezTo>
                  <a:pt x="2" y="14850"/>
                  <a:pt x="24" y="14935"/>
                  <a:pt x="70" y="15011"/>
                </a:cubicBezTo>
                <a:cubicBezTo>
                  <a:pt x="157" y="15153"/>
                  <a:pt x="242" y="15296"/>
                  <a:pt x="329" y="15439"/>
                </a:cubicBezTo>
                <a:cubicBezTo>
                  <a:pt x="473" y="15676"/>
                  <a:pt x="618" y="15913"/>
                  <a:pt x="762" y="16149"/>
                </a:cubicBezTo>
                <a:cubicBezTo>
                  <a:pt x="906" y="16385"/>
                  <a:pt x="1049" y="16621"/>
                  <a:pt x="1192" y="16857"/>
                </a:cubicBezTo>
                <a:cubicBezTo>
                  <a:pt x="1279" y="17000"/>
                  <a:pt x="1367" y="17143"/>
                  <a:pt x="1454" y="17286"/>
                </a:cubicBezTo>
                <a:cubicBezTo>
                  <a:pt x="1503" y="17366"/>
                  <a:pt x="1577" y="17431"/>
                  <a:pt x="1666" y="17470"/>
                </a:cubicBezTo>
                <a:cubicBezTo>
                  <a:pt x="1763" y="17512"/>
                  <a:pt x="1872" y="17524"/>
                  <a:pt x="1976" y="17503"/>
                </a:cubicBezTo>
                <a:cubicBezTo>
                  <a:pt x="2093" y="17481"/>
                  <a:pt x="2208" y="17459"/>
                  <a:pt x="2325" y="17438"/>
                </a:cubicBezTo>
                <a:cubicBezTo>
                  <a:pt x="2559" y="17395"/>
                  <a:pt x="2794" y="17352"/>
                  <a:pt x="3028" y="17307"/>
                </a:cubicBezTo>
                <a:cubicBezTo>
                  <a:pt x="3436" y="17228"/>
                  <a:pt x="3843" y="17141"/>
                  <a:pt x="4247" y="17045"/>
                </a:cubicBezTo>
                <a:cubicBezTo>
                  <a:pt x="5402" y="18102"/>
                  <a:pt x="6775" y="18823"/>
                  <a:pt x="8231" y="19208"/>
                </a:cubicBezTo>
                <a:cubicBezTo>
                  <a:pt x="8353" y="19584"/>
                  <a:pt x="8478" y="19958"/>
                  <a:pt x="8609" y="20331"/>
                </a:cubicBezTo>
                <a:cubicBezTo>
                  <a:pt x="8684" y="20542"/>
                  <a:pt x="8760" y="20755"/>
                  <a:pt x="8836" y="20966"/>
                </a:cubicBezTo>
                <a:cubicBezTo>
                  <a:pt x="8874" y="21072"/>
                  <a:pt x="8911" y="21177"/>
                  <a:pt x="8948" y="21283"/>
                </a:cubicBezTo>
                <a:cubicBezTo>
                  <a:pt x="8982" y="21384"/>
                  <a:pt x="9053" y="21470"/>
                  <a:pt x="9147" y="21527"/>
                </a:cubicBezTo>
                <a:cubicBezTo>
                  <a:pt x="9225" y="21575"/>
                  <a:pt x="9316" y="21600"/>
                  <a:pt x="9409" y="21600"/>
                </a:cubicBezTo>
                <a:cubicBezTo>
                  <a:pt x="9584" y="21600"/>
                  <a:pt x="9759" y="21600"/>
                  <a:pt x="9934" y="21600"/>
                </a:cubicBezTo>
                <a:cubicBezTo>
                  <a:pt x="10225" y="21600"/>
                  <a:pt x="10517" y="21600"/>
                  <a:pt x="10808" y="21600"/>
                </a:cubicBezTo>
                <a:cubicBezTo>
                  <a:pt x="11099" y="21600"/>
                  <a:pt x="11390" y="21600"/>
                  <a:pt x="11681" y="21600"/>
                </a:cubicBezTo>
                <a:cubicBezTo>
                  <a:pt x="11857" y="21600"/>
                  <a:pt x="12032" y="21600"/>
                  <a:pt x="12207" y="21600"/>
                </a:cubicBezTo>
                <a:cubicBezTo>
                  <a:pt x="12306" y="21600"/>
                  <a:pt x="12403" y="21571"/>
                  <a:pt x="12484" y="21518"/>
                </a:cubicBezTo>
                <a:cubicBezTo>
                  <a:pt x="12571" y="21460"/>
                  <a:pt x="12636" y="21378"/>
                  <a:pt x="12667" y="21283"/>
                </a:cubicBezTo>
                <a:cubicBezTo>
                  <a:pt x="12705" y="21177"/>
                  <a:pt x="12742" y="21072"/>
                  <a:pt x="12780" y="20966"/>
                </a:cubicBezTo>
                <a:cubicBezTo>
                  <a:pt x="12856" y="20755"/>
                  <a:pt x="12933" y="20543"/>
                  <a:pt x="13006" y="20331"/>
                </a:cubicBezTo>
                <a:cubicBezTo>
                  <a:pt x="13136" y="19957"/>
                  <a:pt x="13257" y="19582"/>
                  <a:pt x="13368" y="19204"/>
                </a:cubicBezTo>
                <a:cubicBezTo>
                  <a:pt x="14806" y="18819"/>
                  <a:pt x="16164" y="18104"/>
                  <a:pt x="17308" y="17063"/>
                </a:cubicBezTo>
                <a:cubicBezTo>
                  <a:pt x="17720" y="17151"/>
                  <a:pt x="18131" y="17234"/>
                  <a:pt x="18545" y="17313"/>
                </a:cubicBezTo>
                <a:cubicBezTo>
                  <a:pt x="18779" y="17358"/>
                  <a:pt x="19013" y="17402"/>
                  <a:pt x="19247" y="17446"/>
                </a:cubicBezTo>
                <a:cubicBezTo>
                  <a:pt x="19364" y="17468"/>
                  <a:pt x="19481" y="17490"/>
                  <a:pt x="19598" y="17512"/>
                </a:cubicBezTo>
                <a:cubicBezTo>
                  <a:pt x="19708" y="17535"/>
                  <a:pt x="19823" y="17521"/>
                  <a:pt x="19923" y="17473"/>
                </a:cubicBezTo>
                <a:cubicBezTo>
                  <a:pt x="20006" y="17434"/>
                  <a:pt x="20074" y="17372"/>
                  <a:pt x="20121" y="17297"/>
                </a:cubicBezTo>
                <a:cubicBezTo>
                  <a:pt x="20208" y="17155"/>
                  <a:pt x="20295" y="17013"/>
                  <a:pt x="20382" y="16870"/>
                </a:cubicBezTo>
                <a:cubicBezTo>
                  <a:pt x="20526" y="16634"/>
                  <a:pt x="20671" y="16398"/>
                  <a:pt x="20816" y="16162"/>
                </a:cubicBezTo>
                <a:cubicBezTo>
                  <a:pt x="20961" y="15926"/>
                  <a:pt x="21106" y="15690"/>
                  <a:pt x="21250" y="15454"/>
                </a:cubicBezTo>
                <a:cubicBezTo>
                  <a:pt x="21337" y="15311"/>
                  <a:pt x="21426" y="15169"/>
                  <a:pt x="21513" y="15027"/>
                </a:cubicBezTo>
                <a:cubicBezTo>
                  <a:pt x="21562" y="14946"/>
                  <a:pt x="21583" y="14852"/>
                  <a:pt x="21574" y="14760"/>
                </a:cubicBezTo>
                <a:cubicBezTo>
                  <a:pt x="21564" y="14661"/>
                  <a:pt x="21518" y="14569"/>
                  <a:pt x="21446" y="14496"/>
                </a:cubicBezTo>
                <a:cubicBezTo>
                  <a:pt x="21366" y="14413"/>
                  <a:pt x="21288" y="14329"/>
                  <a:pt x="21209" y="14246"/>
                </a:cubicBezTo>
                <a:cubicBezTo>
                  <a:pt x="21050" y="14079"/>
                  <a:pt x="20891" y="13913"/>
                  <a:pt x="20731" y="13748"/>
                </a:cubicBezTo>
                <a:cubicBezTo>
                  <a:pt x="20448" y="13455"/>
                  <a:pt x="20157" y="13169"/>
                  <a:pt x="19859" y="12889"/>
                </a:cubicBezTo>
                <a:cubicBezTo>
                  <a:pt x="20217" y="11525"/>
                  <a:pt x="20219" y="10099"/>
                  <a:pt x="19865" y="8733"/>
                </a:cubicBezTo>
                <a:lnTo>
                  <a:pt x="19872" y="8743"/>
                </a:lnTo>
                <a:cubicBezTo>
                  <a:pt x="20165" y="8453"/>
                  <a:pt x="20455" y="8161"/>
                  <a:pt x="20742" y="7865"/>
                </a:cubicBezTo>
                <a:cubicBezTo>
                  <a:pt x="20902" y="7700"/>
                  <a:pt x="21060" y="7533"/>
                  <a:pt x="21219" y="7367"/>
                </a:cubicBezTo>
                <a:cubicBezTo>
                  <a:pt x="21299" y="7284"/>
                  <a:pt x="21378" y="7201"/>
                  <a:pt x="21458" y="7118"/>
                </a:cubicBezTo>
                <a:cubicBezTo>
                  <a:pt x="21535" y="7041"/>
                  <a:pt x="21581" y="6942"/>
                  <a:pt x="21587" y="6837"/>
                </a:cubicBezTo>
                <a:cubicBezTo>
                  <a:pt x="21593" y="6750"/>
                  <a:pt x="21573" y="6665"/>
                  <a:pt x="21527" y="6589"/>
                </a:cubicBezTo>
                <a:cubicBezTo>
                  <a:pt x="21440" y="6447"/>
                  <a:pt x="21353" y="6304"/>
                  <a:pt x="21266" y="6161"/>
                </a:cubicBezTo>
                <a:cubicBezTo>
                  <a:pt x="21122" y="5924"/>
                  <a:pt x="20979" y="5687"/>
                  <a:pt x="20835" y="5451"/>
                </a:cubicBezTo>
                <a:cubicBezTo>
                  <a:pt x="20691" y="5215"/>
                  <a:pt x="20546" y="4979"/>
                  <a:pt x="20403" y="4743"/>
                </a:cubicBezTo>
                <a:cubicBezTo>
                  <a:pt x="20316" y="4600"/>
                  <a:pt x="20230" y="4457"/>
                  <a:pt x="20143" y="4314"/>
                </a:cubicBezTo>
                <a:cubicBezTo>
                  <a:pt x="20094" y="4234"/>
                  <a:pt x="20018" y="4169"/>
                  <a:pt x="19929" y="4130"/>
                </a:cubicBezTo>
                <a:cubicBezTo>
                  <a:pt x="19832" y="4088"/>
                  <a:pt x="19725" y="4076"/>
                  <a:pt x="19621" y="4097"/>
                </a:cubicBezTo>
                <a:cubicBezTo>
                  <a:pt x="19504" y="4119"/>
                  <a:pt x="19387" y="4142"/>
                  <a:pt x="19270" y="4164"/>
                </a:cubicBezTo>
                <a:cubicBezTo>
                  <a:pt x="19036" y="4207"/>
                  <a:pt x="18801" y="4248"/>
                  <a:pt x="18567" y="4293"/>
                </a:cubicBezTo>
                <a:cubicBezTo>
                  <a:pt x="18153" y="4373"/>
                  <a:pt x="17740" y="4461"/>
                  <a:pt x="17331" y="4558"/>
                </a:cubicBezTo>
                <a:cubicBezTo>
                  <a:pt x="16182" y="3506"/>
                  <a:pt x="14817" y="2785"/>
                  <a:pt x="13370" y="2398"/>
                </a:cubicBezTo>
                <a:cubicBezTo>
                  <a:pt x="13247" y="2020"/>
                  <a:pt x="13118" y="1644"/>
                  <a:pt x="12986" y="1269"/>
                </a:cubicBezTo>
                <a:cubicBezTo>
                  <a:pt x="12911" y="1058"/>
                  <a:pt x="12835" y="845"/>
                  <a:pt x="12759" y="634"/>
                </a:cubicBezTo>
                <a:cubicBezTo>
                  <a:pt x="12721" y="528"/>
                  <a:pt x="12684" y="423"/>
                  <a:pt x="12647" y="317"/>
                </a:cubicBezTo>
                <a:cubicBezTo>
                  <a:pt x="12613" y="216"/>
                  <a:pt x="12544" y="130"/>
                  <a:pt x="12449" y="73"/>
                </a:cubicBezTo>
                <a:cubicBezTo>
                  <a:pt x="12372" y="25"/>
                  <a:pt x="12281" y="0"/>
                  <a:pt x="12188" y="0"/>
                </a:cubicBezTo>
                <a:cubicBezTo>
                  <a:pt x="12013" y="0"/>
                  <a:pt x="11836" y="0"/>
                  <a:pt x="11661" y="0"/>
                </a:cubicBezTo>
                <a:cubicBezTo>
                  <a:pt x="11370" y="0"/>
                  <a:pt x="11078" y="0"/>
                  <a:pt x="10787" y="0"/>
                </a:cubicBezTo>
                <a:cubicBezTo>
                  <a:pt x="10496" y="0"/>
                  <a:pt x="10206" y="0"/>
                  <a:pt x="9915" y="0"/>
                </a:cubicBezTo>
                <a:cubicBezTo>
                  <a:pt x="9740" y="0"/>
                  <a:pt x="9563" y="0"/>
                  <a:pt x="9388" y="0"/>
                </a:cubicBezTo>
                <a:close/>
                <a:moveTo>
                  <a:pt x="10787" y="5228"/>
                </a:moveTo>
                <a:cubicBezTo>
                  <a:pt x="12313" y="5228"/>
                  <a:pt x="13839" y="5771"/>
                  <a:pt x="15002" y="6859"/>
                </a:cubicBezTo>
                <a:cubicBezTo>
                  <a:pt x="17330" y="9035"/>
                  <a:pt x="17330" y="12565"/>
                  <a:pt x="15002" y="14741"/>
                </a:cubicBezTo>
                <a:cubicBezTo>
                  <a:pt x="12675" y="16917"/>
                  <a:pt x="8901" y="16917"/>
                  <a:pt x="6574" y="14741"/>
                </a:cubicBezTo>
                <a:cubicBezTo>
                  <a:pt x="4246" y="12565"/>
                  <a:pt x="4246" y="9035"/>
                  <a:pt x="6574" y="6859"/>
                </a:cubicBezTo>
                <a:cubicBezTo>
                  <a:pt x="7737" y="5771"/>
                  <a:pt x="9262" y="5228"/>
                  <a:pt x="10787" y="5228"/>
                </a:cubicBezTo>
                <a:close/>
              </a:path>
            </a:pathLst>
          </a:custGeom>
          <a:solidFill>
            <a:srgbClr val="E0E4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endParaRPr lang="ru-RU"/>
          </a:p>
        </p:txBody>
      </p:sp>
      <p:sp>
        <p:nvSpPr>
          <p:cNvPr id="5" name="AutoShape 10">
            <a:extLst>
              <a:ext uri="{FF2B5EF4-FFF2-40B4-BE49-F238E27FC236}">
                <a16:creationId xmlns:a16="http://schemas.microsoft.com/office/drawing/2014/main" id="{F63A0B1E-BCB7-566A-BB03-08AD27D86722}"/>
              </a:ext>
            </a:extLst>
          </p:cNvPr>
          <p:cNvSpPr>
            <a:spLocks/>
          </p:cNvSpPr>
          <p:nvPr/>
        </p:nvSpPr>
        <p:spPr bwMode="auto">
          <a:xfrm rot="1343251">
            <a:off x="11749088" y="9794875"/>
            <a:ext cx="6937374" cy="7424738"/>
          </a:xfrm>
          <a:custGeom>
            <a:avLst/>
            <a:gdLst>
              <a:gd name="T0" fmla="*/ 3468663 w 21588"/>
              <a:gd name="T1" fmla="*/ 3712380 h 21600"/>
              <a:gd name="T2" fmla="*/ 3468663 w 21588"/>
              <a:gd name="T3" fmla="*/ 3712380 h 21600"/>
              <a:gd name="T4" fmla="*/ 3468663 w 21588"/>
              <a:gd name="T5" fmla="*/ 3712380 h 21600"/>
              <a:gd name="T6" fmla="*/ 3468663 w 21588"/>
              <a:gd name="T7" fmla="*/ 371238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8" h="21600">
                <a:moveTo>
                  <a:pt x="9388" y="0"/>
                </a:moveTo>
                <a:cubicBezTo>
                  <a:pt x="9289" y="0"/>
                  <a:pt x="9192" y="29"/>
                  <a:pt x="9111" y="82"/>
                </a:cubicBezTo>
                <a:cubicBezTo>
                  <a:pt x="9024" y="140"/>
                  <a:pt x="8961" y="222"/>
                  <a:pt x="8929" y="317"/>
                </a:cubicBezTo>
                <a:cubicBezTo>
                  <a:pt x="8892" y="423"/>
                  <a:pt x="8853" y="528"/>
                  <a:pt x="8815" y="634"/>
                </a:cubicBezTo>
                <a:cubicBezTo>
                  <a:pt x="8739" y="845"/>
                  <a:pt x="8662" y="1057"/>
                  <a:pt x="8589" y="1269"/>
                </a:cubicBezTo>
                <a:cubicBezTo>
                  <a:pt x="8459" y="1642"/>
                  <a:pt x="8340" y="2016"/>
                  <a:pt x="8229" y="2393"/>
                </a:cubicBezTo>
                <a:cubicBezTo>
                  <a:pt x="6783" y="2776"/>
                  <a:pt x="5419" y="3492"/>
                  <a:pt x="4270" y="4537"/>
                </a:cubicBezTo>
                <a:cubicBezTo>
                  <a:pt x="3857" y="4449"/>
                  <a:pt x="3444" y="4366"/>
                  <a:pt x="3029" y="4287"/>
                </a:cubicBezTo>
                <a:cubicBezTo>
                  <a:pt x="2796" y="4242"/>
                  <a:pt x="2563" y="4198"/>
                  <a:pt x="2329" y="4154"/>
                </a:cubicBezTo>
                <a:cubicBezTo>
                  <a:pt x="2212" y="4132"/>
                  <a:pt x="2095" y="4112"/>
                  <a:pt x="1978" y="4089"/>
                </a:cubicBezTo>
                <a:cubicBezTo>
                  <a:pt x="1868" y="4066"/>
                  <a:pt x="1753" y="4080"/>
                  <a:pt x="1653" y="4128"/>
                </a:cubicBezTo>
                <a:cubicBezTo>
                  <a:pt x="1570" y="4168"/>
                  <a:pt x="1502" y="4228"/>
                  <a:pt x="1455" y="4303"/>
                </a:cubicBezTo>
                <a:cubicBezTo>
                  <a:pt x="1368" y="4445"/>
                  <a:pt x="1280" y="4589"/>
                  <a:pt x="1192" y="4731"/>
                </a:cubicBezTo>
                <a:cubicBezTo>
                  <a:pt x="1048" y="4967"/>
                  <a:pt x="903" y="5204"/>
                  <a:pt x="758" y="5440"/>
                </a:cubicBezTo>
                <a:cubicBezTo>
                  <a:pt x="614" y="5676"/>
                  <a:pt x="469" y="5910"/>
                  <a:pt x="324" y="6146"/>
                </a:cubicBezTo>
                <a:cubicBezTo>
                  <a:pt x="237" y="6289"/>
                  <a:pt x="150" y="6432"/>
                  <a:pt x="63" y="6575"/>
                </a:cubicBezTo>
                <a:cubicBezTo>
                  <a:pt x="14" y="6655"/>
                  <a:pt x="-7" y="6748"/>
                  <a:pt x="2" y="6840"/>
                </a:cubicBezTo>
                <a:cubicBezTo>
                  <a:pt x="12" y="6939"/>
                  <a:pt x="56" y="7031"/>
                  <a:pt x="129" y="7104"/>
                </a:cubicBezTo>
                <a:cubicBezTo>
                  <a:pt x="208" y="7187"/>
                  <a:pt x="288" y="7271"/>
                  <a:pt x="367" y="7354"/>
                </a:cubicBezTo>
                <a:cubicBezTo>
                  <a:pt x="526" y="7521"/>
                  <a:pt x="683" y="7687"/>
                  <a:pt x="843" y="7852"/>
                </a:cubicBezTo>
                <a:cubicBezTo>
                  <a:pt x="1126" y="8144"/>
                  <a:pt x="1417" y="8431"/>
                  <a:pt x="1715" y="8711"/>
                </a:cubicBezTo>
                <a:cubicBezTo>
                  <a:pt x="1356" y="10077"/>
                  <a:pt x="1356" y="11505"/>
                  <a:pt x="1711" y="12871"/>
                </a:cubicBezTo>
                <a:cubicBezTo>
                  <a:pt x="1423" y="13157"/>
                  <a:pt x="1135" y="13444"/>
                  <a:pt x="853" y="13735"/>
                </a:cubicBezTo>
                <a:cubicBezTo>
                  <a:pt x="693" y="13900"/>
                  <a:pt x="535" y="14067"/>
                  <a:pt x="376" y="14233"/>
                </a:cubicBezTo>
                <a:cubicBezTo>
                  <a:pt x="296" y="14316"/>
                  <a:pt x="217" y="14399"/>
                  <a:pt x="137" y="14482"/>
                </a:cubicBezTo>
                <a:cubicBezTo>
                  <a:pt x="60" y="14559"/>
                  <a:pt x="14" y="14658"/>
                  <a:pt x="8" y="14763"/>
                </a:cubicBezTo>
                <a:cubicBezTo>
                  <a:pt x="2" y="14850"/>
                  <a:pt x="24" y="14935"/>
                  <a:pt x="70" y="15011"/>
                </a:cubicBezTo>
                <a:cubicBezTo>
                  <a:pt x="157" y="15153"/>
                  <a:pt x="242" y="15296"/>
                  <a:pt x="329" y="15439"/>
                </a:cubicBezTo>
                <a:cubicBezTo>
                  <a:pt x="473" y="15676"/>
                  <a:pt x="618" y="15913"/>
                  <a:pt x="762" y="16149"/>
                </a:cubicBezTo>
                <a:cubicBezTo>
                  <a:pt x="906" y="16385"/>
                  <a:pt x="1049" y="16621"/>
                  <a:pt x="1192" y="16857"/>
                </a:cubicBezTo>
                <a:cubicBezTo>
                  <a:pt x="1279" y="17000"/>
                  <a:pt x="1367" y="17143"/>
                  <a:pt x="1454" y="17286"/>
                </a:cubicBezTo>
                <a:cubicBezTo>
                  <a:pt x="1503" y="17366"/>
                  <a:pt x="1577" y="17431"/>
                  <a:pt x="1666" y="17470"/>
                </a:cubicBezTo>
                <a:cubicBezTo>
                  <a:pt x="1763" y="17512"/>
                  <a:pt x="1872" y="17524"/>
                  <a:pt x="1976" y="17503"/>
                </a:cubicBezTo>
                <a:cubicBezTo>
                  <a:pt x="2093" y="17481"/>
                  <a:pt x="2208" y="17459"/>
                  <a:pt x="2325" y="17438"/>
                </a:cubicBezTo>
                <a:cubicBezTo>
                  <a:pt x="2559" y="17395"/>
                  <a:pt x="2794" y="17352"/>
                  <a:pt x="3028" y="17307"/>
                </a:cubicBezTo>
                <a:cubicBezTo>
                  <a:pt x="3436" y="17228"/>
                  <a:pt x="3843" y="17141"/>
                  <a:pt x="4247" y="17045"/>
                </a:cubicBezTo>
                <a:cubicBezTo>
                  <a:pt x="5402" y="18102"/>
                  <a:pt x="6775" y="18823"/>
                  <a:pt x="8231" y="19208"/>
                </a:cubicBezTo>
                <a:cubicBezTo>
                  <a:pt x="8353" y="19584"/>
                  <a:pt x="8478" y="19958"/>
                  <a:pt x="8609" y="20331"/>
                </a:cubicBezTo>
                <a:cubicBezTo>
                  <a:pt x="8684" y="20542"/>
                  <a:pt x="8760" y="20755"/>
                  <a:pt x="8836" y="20966"/>
                </a:cubicBezTo>
                <a:cubicBezTo>
                  <a:pt x="8874" y="21072"/>
                  <a:pt x="8911" y="21177"/>
                  <a:pt x="8948" y="21283"/>
                </a:cubicBezTo>
                <a:cubicBezTo>
                  <a:pt x="8982" y="21384"/>
                  <a:pt x="9053" y="21470"/>
                  <a:pt x="9147" y="21527"/>
                </a:cubicBezTo>
                <a:cubicBezTo>
                  <a:pt x="9225" y="21575"/>
                  <a:pt x="9316" y="21600"/>
                  <a:pt x="9409" y="21600"/>
                </a:cubicBezTo>
                <a:cubicBezTo>
                  <a:pt x="9584" y="21600"/>
                  <a:pt x="9759" y="21600"/>
                  <a:pt x="9934" y="21600"/>
                </a:cubicBezTo>
                <a:cubicBezTo>
                  <a:pt x="10225" y="21600"/>
                  <a:pt x="10517" y="21600"/>
                  <a:pt x="10808" y="21600"/>
                </a:cubicBezTo>
                <a:cubicBezTo>
                  <a:pt x="11099" y="21600"/>
                  <a:pt x="11390" y="21600"/>
                  <a:pt x="11681" y="21600"/>
                </a:cubicBezTo>
                <a:cubicBezTo>
                  <a:pt x="11857" y="21600"/>
                  <a:pt x="12032" y="21600"/>
                  <a:pt x="12207" y="21600"/>
                </a:cubicBezTo>
                <a:cubicBezTo>
                  <a:pt x="12306" y="21600"/>
                  <a:pt x="12403" y="21571"/>
                  <a:pt x="12484" y="21518"/>
                </a:cubicBezTo>
                <a:cubicBezTo>
                  <a:pt x="12571" y="21460"/>
                  <a:pt x="12636" y="21378"/>
                  <a:pt x="12667" y="21283"/>
                </a:cubicBezTo>
                <a:cubicBezTo>
                  <a:pt x="12705" y="21177"/>
                  <a:pt x="12742" y="21072"/>
                  <a:pt x="12780" y="20966"/>
                </a:cubicBezTo>
                <a:cubicBezTo>
                  <a:pt x="12856" y="20755"/>
                  <a:pt x="12933" y="20543"/>
                  <a:pt x="13006" y="20331"/>
                </a:cubicBezTo>
                <a:cubicBezTo>
                  <a:pt x="13136" y="19957"/>
                  <a:pt x="13257" y="19582"/>
                  <a:pt x="13368" y="19204"/>
                </a:cubicBezTo>
                <a:cubicBezTo>
                  <a:pt x="14806" y="18819"/>
                  <a:pt x="16164" y="18104"/>
                  <a:pt x="17308" y="17063"/>
                </a:cubicBezTo>
                <a:cubicBezTo>
                  <a:pt x="17720" y="17151"/>
                  <a:pt x="18131" y="17234"/>
                  <a:pt x="18545" y="17313"/>
                </a:cubicBezTo>
                <a:cubicBezTo>
                  <a:pt x="18779" y="17358"/>
                  <a:pt x="19013" y="17402"/>
                  <a:pt x="19247" y="17446"/>
                </a:cubicBezTo>
                <a:cubicBezTo>
                  <a:pt x="19364" y="17468"/>
                  <a:pt x="19481" y="17490"/>
                  <a:pt x="19598" y="17512"/>
                </a:cubicBezTo>
                <a:cubicBezTo>
                  <a:pt x="19708" y="17535"/>
                  <a:pt x="19823" y="17521"/>
                  <a:pt x="19923" y="17473"/>
                </a:cubicBezTo>
                <a:cubicBezTo>
                  <a:pt x="20006" y="17434"/>
                  <a:pt x="20074" y="17372"/>
                  <a:pt x="20121" y="17297"/>
                </a:cubicBezTo>
                <a:cubicBezTo>
                  <a:pt x="20208" y="17155"/>
                  <a:pt x="20295" y="17013"/>
                  <a:pt x="20382" y="16870"/>
                </a:cubicBezTo>
                <a:cubicBezTo>
                  <a:pt x="20526" y="16634"/>
                  <a:pt x="20671" y="16398"/>
                  <a:pt x="20816" y="16162"/>
                </a:cubicBezTo>
                <a:cubicBezTo>
                  <a:pt x="20961" y="15926"/>
                  <a:pt x="21106" y="15690"/>
                  <a:pt x="21250" y="15454"/>
                </a:cubicBezTo>
                <a:cubicBezTo>
                  <a:pt x="21337" y="15311"/>
                  <a:pt x="21426" y="15169"/>
                  <a:pt x="21513" y="15027"/>
                </a:cubicBezTo>
                <a:cubicBezTo>
                  <a:pt x="21562" y="14946"/>
                  <a:pt x="21583" y="14852"/>
                  <a:pt x="21574" y="14760"/>
                </a:cubicBezTo>
                <a:cubicBezTo>
                  <a:pt x="21564" y="14661"/>
                  <a:pt x="21518" y="14569"/>
                  <a:pt x="21446" y="14496"/>
                </a:cubicBezTo>
                <a:cubicBezTo>
                  <a:pt x="21366" y="14413"/>
                  <a:pt x="21288" y="14329"/>
                  <a:pt x="21209" y="14246"/>
                </a:cubicBezTo>
                <a:cubicBezTo>
                  <a:pt x="21050" y="14079"/>
                  <a:pt x="20891" y="13913"/>
                  <a:pt x="20731" y="13748"/>
                </a:cubicBezTo>
                <a:cubicBezTo>
                  <a:pt x="20448" y="13455"/>
                  <a:pt x="20157" y="13169"/>
                  <a:pt x="19859" y="12889"/>
                </a:cubicBezTo>
                <a:cubicBezTo>
                  <a:pt x="20217" y="11525"/>
                  <a:pt x="20219" y="10099"/>
                  <a:pt x="19865" y="8733"/>
                </a:cubicBezTo>
                <a:lnTo>
                  <a:pt x="19872" y="8743"/>
                </a:lnTo>
                <a:cubicBezTo>
                  <a:pt x="20165" y="8453"/>
                  <a:pt x="20455" y="8161"/>
                  <a:pt x="20742" y="7865"/>
                </a:cubicBezTo>
                <a:cubicBezTo>
                  <a:pt x="20902" y="7700"/>
                  <a:pt x="21060" y="7533"/>
                  <a:pt x="21219" y="7367"/>
                </a:cubicBezTo>
                <a:cubicBezTo>
                  <a:pt x="21299" y="7284"/>
                  <a:pt x="21378" y="7201"/>
                  <a:pt x="21458" y="7118"/>
                </a:cubicBezTo>
                <a:cubicBezTo>
                  <a:pt x="21535" y="7041"/>
                  <a:pt x="21581" y="6942"/>
                  <a:pt x="21587" y="6837"/>
                </a:cubicBezTo>
                <a:cubicBezTo>
                  <a:pt x="21593" y="6750"/>
                  <a:pt x="21573" y="6665"/>
                  <a:pt x="21527" y="6589"/>
                </a:cubicBezTo>
                <a:cubicBezTo>
                  <a:pt x="21440" y="6447"/>
                  <a:pt x="21353" y="6304"/>
                  <a:pt x="21266" y="6161"/>
                </a:cubicBezTo>
                <a:cubicBezTo>
                  <a:pt x="21122" y="5924"/>
                  <a:pt x="20979" y="5687"/>
                  <a:pt x="20835" y="5451"/>
                </a:cubicBezTo>
                <a:cubicBezTo>
                  <a:pt x="20691" y="5215"/>
                  <a:pt x="20546" y="4979"/>
                  <a:pt x="20403" y="4743"/>
                </a:cubicBezTo>
                <a:cubicBezTo>
                  <a:pt x="20316" y="4600"/>
                  <a:pt x="20230" y="4457"/>
                  <a:pt x="20143" y="4314"/>
                </a:cubicBezTo>
                <a:cubicBezTo>
                  <a:pt x="20094" y="4234"/>
                  <a:pt x="20018" y="4169"/>
                  <a:pt x="19929" y="4130"/>
                </a:cubicBezTo>
                <a:cubicBezTo>
                  <a:pt x="19832" y="4088"/>
                  <a:pt x="19725" y="4076"/>
                  <a:pt x="19621" y="4097"/>
                </a:cubicBezTo>
                <a:cubicBezTo>
                  <a:pt x="19504" y="4119"/>
                  <a:pt x="19387" y="4142"/>
                  <a:pt x="19270" y="4164"/>
                </a:cubicBezTo>
                <a:cubicBezTo>
                  <a:pt x="19036" y="4207"/>
                  <a:pt x="18801" y="4248"/>
                  <a:pt x="18567" y="4293"/>
                </a:cubicBezTo>
                <a:cubicBezTo>
                  <a:pt x="18153" y="4373"/>
                  <a:pt x="17740" y="4461"/>
                  <a:pt x="17331" y="4558"/>
                </a:cubicBezTo>
                <a:cubicBezTo>
                  <a:pt x="16182" y="3506"/>
                  <a:pt x="14817" y="2785"/>
                  <a:pt x="13370" y="2398"/>
                </a:cubicBezTo>
                <a:cubicBezTo>
                  <a:pt x="13247" y="2020"/>
                  <a:pt x="13118" y="1644"/>
                  <a:pt x="12986" y="1269"/>
                </a:cubicBezTo>
                <a:cubicBezTo>
                  <a:pt x="12911" y="1058"/>
                  <a:pt x="12835" y="845"/>
                  <a:pt x="12759" y="634"/>
                </a:cubicBezTo>
                <a:cubicBezTo>
                  <a:pt x="12721" y="528"/>
                  <a:pt x="12684" y="423"/>
                  <a:pt x="12647" y="317"/>
                </a:cubicBezTo>
                <a:cubicBezTo>
                  <a:pt x="12613" y="216"/>
                  <a:pt x="12544" y="130"/>
                  <a:pt x="12449" y="73"/>
                </a:cubicBezTo>
                <a:cubicBezTo>
                  <a:pt x="12372" y="25"/>
                  <a:pt x="12281" y="0"/>
                  <a:pt x="12188" y="0"/>
                </a:cubicBezTo>
                <a:cubicBezTo>
                  <a:pt x="12013" y="0"/>
                  <a:pt x="11836" y="0"/>
                  <a:pt x="11661" y="0"/>
                </a:cubicBezTo>
                <a:cubicBezTo>
                  <a:pt x="11370" y="0"/>
                  <a:pt x="11078" y="0"/>
                  <a:pt x="10787" y="0"/>
                </a:cubicBezTo>
                <a:cubicBezTo>
                  <a:pt x="10496" y="0"/>
                  <a:pt x="10206" y="0"/>
                  <a:pt x="9915" y="0"/>
                </a:cubicBezTo>
                <a:cubicBezTo>
                  <a:pt x="9740" y="0"/>
                  <a:pt x="9563" y="0"/>
                  <a:pt x="9388" y="0"/>
                </a:cubicBezTo>
                <a:close/>
                <a:moveTo>
                  <a:pt x="10787" y="5228"/>
                </a:moveTo>
                <a:cubicBezTo>
                  <a:pt x="12313" y="5228"/>
                  <a:pt x="13839" y="5771"/>
                  <a:pt x="15002" y="6859"/>
                </a:cubicBezTo>
                <a:cubicBezTo>
                  <a:pt x="17330" y="9035"/>
                  <a:pt x="17330" y="12565"/>
                  <a:pt x="15002" y="14741"/>
                </a:cubicBezTo>
                <a:cubicBezTo>
                  <a:pt x="12675" y="16917"/>
                  <a:pt x="8901" y="16917"/>
                  <a:pt x="6574" y="14741"/>
                </a:cubicBezTo>
                <a:cubicBezTo>
                  <a:pt x="4246" y="12565"/>
                  <a:pt x="4246" y="9035"/>
                  <a:pt x="6574" y="6859"/>
                </a:cubicBezTo>
                <a:cubicBezTo>
                  <a:pt x="7737" y="5771"/>
                  <a:pt x="9262" y="5228"/>
                  <a:pt x="10787" y="5228"/>
                </a:cubicBezTo>
                <a:close/>
              </a:path>
            </a:pathLst>
          </a:custGeom>
          <a:solidFill>
            <a:srgbClr val="E0E4E6">
              <a:alpha val="4549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endParaRPr lang="ru-RU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94E305D-BF1D-3D71-F301-BA834A5C4D47}"/>
              </a:ext>
            </a:extLst>
          </p:cNvPr>
          <p:cNvSpPr>
            <a:spLocks/>
          </p:cNvSpPr>
          <p:nvPr/>
        </p:nvSpPr>
        <p:spPr bwMode="auto">
          <a:xfrm rot="81901">
            <a:off x="19465925" y="2189163"/>
            <a:ext cx="3025775" cy="3236912"/>
          </a:xfrm>
          <a:custGeom>
            <a:avLst/>
            <a:gdLst>
              <a:gd name="T0" fmla="*/ 1512877 w 21588"/>
              <a:gd name="T1" fmla="*/ 1618461 h 21600"/>
              <a:gd name="T2" fmla="*/ 1512877 w 21588"/>
              <a:gd name="T3" fmla="*/ 1618461 h 21600"/>
              <a:gd name="T4" fmla="*/ 1512877 w 21588"/>
              <a:gd name="T5" fmla="*/ 1618461 h 21600"/>
              <a:gd name="T6" fmla="*/ 1512877 w 21588"/>
              <a:gd name="T7" fmla="*/ 161846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8" h="21600">
                <a:moveTo>
                  <a:pt x="9388" y="0"/>
                </a:moveTo>
                <a:cubicBezTo>
                  <a:pt x="9289" y="0"/>
                  <a:pt x="9192" y="29"/>
                  <a:pt x="9111" y="82"/>
                </a:cubicBezTo>
                <a:cubicBezTo>
                  <a:pt x="9024" y="140"/>
                  <a:pt x="8961" y="222"/>
                  <a:pt x="8929" y="317"/>
                </a:cubicBezTo>
                <a:cubicBezTo>
                  <a:pt x="8892" y="423"/>
                  <a:pt x="8853" y="528"/>
                  <a:pt x="8815" y="634"/>
                </a:cubicBezTo>
                <a:cubicBezTo>
                  <a:pt x="8739" y="845"/>
                  <a:pt x="8662" y="1057"/>
                  <a:pt x="8589" y="1269"/>
                </a:cubicBezTo>
                <a:cubicBezTo>
                  <a:pt x="8459" y="1642"/>
                  <a:pt x="8340" y="2016"/>
                  <a:pt x="8229" y="2393"/>
                </a:cubicBezTo>
                <a:cubicBezTo>
                  <a:pt x="6783" y="2776"/>
                  <a:pt x="5419" y="3492"/>
                  <a:pt x="4270" y="4537"/>
                </a:cubicBezTo>
                <a:cubicBezTo>
                  <a:pt x="3857" y="4449"/>
                  <a:pt x="3444" y="4366"/>
                  <a:pt x="3029" y="4287"/>
                </a:cubicBezTo>
                <a:cubicBezTo>
                  <a:pt x="2796" y="4242"/>
                  <a:pt x="2563" y="4198"/>
                  <a:pt x="2329" y="4154"/>
                </a:cubicBezTo>
                <a:cubicBezTo>
                  <a:pt x="2212" y="4132"/>
                  <a:pt x="2095" y="4112"/>
                  <a:pt x="1978" y="4089"/>
                </a:cubicBezTo>
                <a:cubicBezTo>
                  <a:pt x="1868" y="4066"/>
                  <a:pt x="1753" y="4080"/>
                  <a:pt x="1653" y="4128"/>
                </a:cubicBezTo>
                <a:cubicBezTo>
                  <a:pt x="1570" y="4168"/>
                  <a:pt x="1502" y="4228"/>
                  <a:pt x="1455" y="4303"/>
                </a:cubicBezTo>
                <a:cubicBezTo>
                  <a:pt x="1368" y="4445"/>
                  <a:pt x="1280" y="4589"/>
                  <a:pt x="1192" y="4731"/>
                </a:cubicBezTo>
                <a:cubicBezTo>
                  <a:pt x="1048" y="4967"/>
                  <a:pt x="903" y="5204"/>
                  <a:pt x="758" y="5440"/>
                </a:cubicBezTo>
                <a:cubicBezTo>
                  <a:pt x="614" y="5676"/>
                  <a:pt x="469" y="5910"/>
                  <a:pt x="324" y="6146"/>
                </a:cubicBezTo>
                <a:cubicBezTo>
                  <a:pt x="237" y="6289"/>
                  <a:pt x="150" y="6432"/>
                  <a:pt x="63" y="6575"/>
                </a:cubicBezTo>
                <a:cubicBezTo>
                  <a:pt x="14" y="6655"/>
                  <a:pt x="-7" y="6748"/>
                  <a:pt x="2" y="6840"/>
                </a:cubicBezTo>
                <a:cubicBezTo>
                  <a:pt x="12" y="6939"/>
                  <a:pt x="56" y="7031"/>
                  <a:pt x="129" y="7104"/>
                </a:cubicBezTo>
                <a:cubicBezTo>
                  <a:pt x="208" y="7187"/>
                  <a:pt x="288" y="7271"/>
                  <a:pt x="367" y="7354"/>
                </a:cubicBezTo>
                <a:cubicBezTo>
                  <a:pt x="526" y="7521"/>
                  <a:pt x="683" y="7687"/>
                  <a:pt x="843" y="7852"/>
                </a:cubicBezTo>
                <a:cubicBezTo>
                  <a:pt x="1126" y="8144"/>
                  <a:pt x="1417" y="8431"/>
                  <a:pt x="1715" y="8711"/>
                </a:cubicBezTo>
                <a:cubicBezTo>
                  <a:pt x="1356" y="10077"/>
                  <a:pt x="1356" y="11505"/>
                  <a:pt x="1711" y="12871"/>
                </a:cubicBezTo>
                <a:cubicBezTo>
                  <a:pt x="1423" y="13157"/>
                  <a:pt x="1135" y="13444"/>
                  <a:pt x="853" y="13735"/>
                </a:cubicBezTo>
                <a:cubicBezTo>
                  <a:pt x="693" y="13900"/>
                  <a:pt x="535" y="14067"/>
                  <a:pt x="376" y="14233"/>
                </a:cubicBezTo>
                <a:cubicBezTo>
                  <a:pt x="296" y="14316"/>
                  <a:pt x="217" y="14399"/>
                  <a:pt x="137" y="14482"/>
                </a:cubicBezTo>
                <a:cubicBezTo>
                  <a:pt x="60" y="14559"/>
                  <a:pt x="14" y="14658"/>
                  <a:pt x="8" y="14763"/>
                </a:cubicBezTo>
                <a:cubicBezTo>
                  <a:pt x="2" y="14850"/>
                  <a:pt x="24" y="14935"/>
                  <a:pt x="70" y="15011"/>
                </a:cubicBezTo>
                <a:cubicBezTo>
                  <a:pt x="157" y="15153"/>
                  <a:pt x="242" y="15296"/>
                  <a:pt x="329" y="15439"/>
                </a:cubicBezTo>
                <a:cubicBezTo>
                  <a:pt x="473" y="15676"/>
                  <a:pt x="618" y="15913"/>
                  <a:pt x="762" y="16149"/>
                </a:cubicBezTo>
                <a:cubicBezTo>
                  <a:pt x="906" y="16385"/>
                  <a:pt x="1049" y="16621"/>
                  <a:pt x="1192" y="16857"/>
                </a:cubicBezTo>
                <a:cubicBezTo>
                  <a:pt x="1279" y="17000"/>
                  <a:pt x="1367" y="17143"/>
                  <a:pt x="1454" y="17286"/>
                </a:cubicBezTo>
                <a:cubicBezTo>
                  <a:pt x="1503" y="17366"/>
                  <a:pt x="1577" y="17431"/>
                  <a:pt x="1666" y="17470"/>
                </a:cubicBezTo>
                <a:cubicBezTo>
                  <a:pt x="1763" y="17512"/>
                  <a:pt x="1872" y="17524"/>
                  <a:pt x="1976" y="17503"/>
                </a:cubicBezTo>
                <a:cubicBezTo>
                  <a:pt x="2093" y="17481"/>
                  <a:pt x="2208" y="17459"/>
                  <a:pt x="2325" y="17438"/>
                </a:cubicBezTo>
                <a:cubicBezTo>
                  <a:pt x="2559" y="17395"/>
                  <a:pt x="2794" y="17352"/>
                  <a:pt x="3028" y="17307"/>
                </a:cubicBezTo>
                <a:cubicBezTo>
                  <a:pt x="3436" y="17228"/>
                  <a:pt x="3843" y="17141"/>
                  <a:pt x="4247" y="17045"/>
                </a:cubicBezTo>
                <a:cubicBezTo>
                  <a:pt x="5402" y="18102"/>
                  <a:pt x="6775" y="18823"/>
                  <a:pt x="8231" y="19208"/>
                </a:cubicBezTo>
                <a:cubicBezTo>
                  <a:pt x="8353" y="19584"/>
                  <a:pt x="8478" y="19958"/>
                  <a:pt x="8609" y="20331"/>
                </a:cubicBezTo>
                <a:cubicBezTo>
                  <a:pt x="8684" y="20542"/>
                  <a:pt x="8760" y="20755"/>
                  <a:pt x="8836" y="20966"/>
                </a:cubicBezTo>
                <a:cubicBezTo>
                  <a:pt x="8874" y="21072"/>
                  <a:pt x="8911" y="21177"/>
                  <a:pt x="8948" y="21283"/>
                </a:cubicBezTo>
                <a:cubicBezTo>
                  <a:pt x="8982" y="21384"/>
                  <a:pt x="9053" y="21470"/>
                  <a:pt x="9147" y="21527"/>
                </a:cubicBezTo>
                <a:cubicBezTo>
                  <a:pt x="9225" y="21575"/>
                  <a:pt x="9316" y="21600"/>
                  <a:pt x="9409" y="21600"/>
                </a:cubicBezTo>
                <a:cubicBezTo>
                  <a:pt x="9584" y="21600"/>
                  <a:pt x="9759" y="21600"/>
                  <a:pt x="9934" y="21600"/>
                </a:cubicBezTo>
                <a:cubicBezTo>
                  <a:pt x="10225" y="21600"/>
                  <a:pt x="10517" y="21600"/>
                  <a:pt x="10808" y="21600"/>
                </a:cubicBezTo>
                <a:cubicBezTo>
                  <a:pt x="11099" y="21600"/>
                  <a:pt x="11390" y="21600"/>
                  <a:pt x="11681" y="21600"/>
                </a:cubicBezTo>
                <a:cubicBezTo>
                  <a:pt x="11857" y="21600"/>
                  <a:pt x="12032" y="21600"/>
                  <a:pt x="12207" y="21600"/>
                </a:cubicBezTo>
                <a:cubicBezTo>
                  <a:pt x="12306" y="21600"/>
                  <a:pt x="12403" y="21571"/>
                  <a:pt x="12484" y="21518"/>
                </a:cubicBezTo>
                <a:cubicBezTo>
                  <a:pt x="12571" y="21460"/>
                  <a:pt x="12636" y="21378"/>
                  <a:pt x="12667" y="21283"/>
                </a:cubicBezTo>
                <a:cubicBezTo>
                  <a:pt x="12705" y="21177"/>
                  <a:pt x="12742" y="21072"/>
                  <a:pt x="12780" y="20966"/>
                </a:cubicBezTo>
                <a:cubicBezTo>
                  <a:pt x="12856" y="20755"/>
                  <a:pt x="12933" y="20543"/>
                  <a:pt x="13006" y="20331"/>
                </a:cubicBezTo>
                <a:cubicBezTo>
                  <a:pt x="13136" y="19957"/>
                  <a:pt x="13257" y="19582"/>
                  <a:pt x="13368" y="19204"/>
                </a:cubicBezTo>
                <a:cubicBezTo>
                  <a:pt x="14806" y="18819"/>
                  <a:pt x="16164" y="18104"/>
                  <a:pt x="17308" y="17063"/>
                </a:cubicBezTo>
                <a:cubicBezTo>
                  <a:pt x="17720" y="17151"/>
                  <a:pt x="18131" y="17234"/>
                  <a:pt x="18545" y="17313"/>
                </a:cubicBezTo>
                <a:cubicBezTo>
                  <a:pt x="18779" y="17358"/>
                  <a:pt x="19013" y="17402"/>
                  <a:pt x="19247" y="17446"/>
                </a:cubicBezTo>
                <a:cubicBezTo>
                  <a:pt x="19364" y="17468"/>
                  <a:pt x="19481" y="17490"/>
                  <a:pt x="19598" y="17512"/>
                </a:cubicBezTo>
                <a:cubicBezTo>
                  <a:pt x="19708" y="17535"/>
                  <a:pt x="19823" y="17521"/>
                  <a:pt x="19923" y="17473"/>
                </a:cubicBezTo>
                <a:cubicBezTo>
                  <a:pt x="20006" y="17434"/>
                  <a:pt x="20074" y="17372"/>
                  <a:pt x="20121" y="17297"/>
                </a:cubicBezTo>
                <a:cubicBezTo>
                  <a:pt x="20208" y="17155"/>
                  <a:pt x="20295" y="17013"/>
                  <a:pt x="20382" y="16870"/>
                </a:cubicBezTo>
                <a:cubicBezTo>
                  <a:pt x="20526" y="16634"/>
                  <a:pt x="20671" y="16398"/>
                  <a:pt x="20816" y="16162"/>
                </a:cubicBezTo>
                <a:cubicBezTo>
                  <a:pt x="20961" y="15926"/>
                  <a:pt x="21106" y="15690"/>
                  <a:pt x="21250" y="15454"/>
                </a:cubicBezTo>
                <a:cubicBezTo>
                  <a:pt x="21337" y="15311"/>
                  <a:pt x="21426" y="15169"/>
                  <a:pt x="21513" y="15027"/>
                </a:cubicBezTo>
                <a:cubicBezTo>
                  <a:pt x="21562" y="14946"/>
                  <a:pt x="21583" y="14852"/>
                  <a:pt x="21574" y="14760"/>
                </a:cubicBezTo>
                <a:cubicBezTo>
                  <a:pt x="21564" y="14661"/>
                  <a:pt x="21518" y="14569"/>
                  <a:pt x="21446" y="14496"/>
                </a:cubicBezTo>
                <a:cubicBezTo>
                  <a:pt x="21366" y="14413"/>
                  <a:pt x="21288" y="14329"/>
                  <a:pt x="21209" y="14246"/>
                </a:cubicBezTo>
                <a:cubicBezTo>
                  <a:pt x="21050" y="14079"/>
                  <a:pt x="20891" y="13913"/>
                  <a:pt x="20731" y="13748"/>
                </a:cubicBezTo>
                <a:cubicBezTo>
                  <a:pt x="20448" y="13455"/>
                  <a:pt x="20157" y="13169"/>
                  <a:pt x="19859" y="12889"/>
                </a:cubicBezTo>
                <a:cubicBezTo>
                  <a:pt x="20217" y="11525"/>
                  <a:pt x="20219" y="10099"/>
                  <a:pt x="19865" y="8733"/>
                </a:cubicBezTo>
                <a:lnTo>
                  <a:pt x="19872" y="8743"/>
                </a:lnTo>
                <a:cubicBezTo>
                  <a:pt x="20165" y="8453"/>
                  <a:pt x="20455" y="8161"/>
                  <a:pt x="20742" y="7865"/>
                </a:cubicBezTo>
                <a:cubicBezTo>
                  <a:pt x="20902" y="7700"/>
                  <a:pt x="21060" y="7533"/>
                  <a:pt x="21219" y="7367"/>
                </a:cubicBezTo>
                <a:cubicBezTo>
                  <a:pt x="21299" y="7284"/>
                  <a:pt x="21378" y="7201"/>
                  <a:pt x="21458" y="7118"/>
                </a:cubicBezTo>
                <a:cubicBezTo>
                  <a:pt x="21535" y="7041"/>
                  <a:pt x="21581" y="6942"/>
                  <a:pt x="21587" y="6837"/>
                </a:cubicBezTo>
                <a:cubicBezTo>
                  <a:pt x="21593" y="6750"/>
                  <a:pt x="21573" y="6665"/>
                  <a:pt x="21527" y="6589"/>
                </a:cubicBezTo>
                <a:cubicBezTo>
                  <a:pt x="21440" y="6447"/>
                  <a:pt x="21353" y="6304"/>
                  <a:pt x="21266" y="6161"/>
                </a:cubicBezTo>
                <a:cubicBezTo>
                  <a:pt x="21122" y="5924"/>
                  <a:pt x="20979" y="5687"/>
                  <a:pt x="20835" y="5451"/>
                </a:cubicBezTo>
                <a:cubicBezTo>
                  <a:pt x="20691" y="5215"/>
                  <a:pt x="20546" y="4979"/>
                  <a:pt x="20403" y="4743"/>
                </a:cubicBezTo>
                <a:cubicBezTo>
                  <a:pt x="20316" y="4600"/>
                  <a:pt x="20230" y="4457"/>
                  <a:pt x="20143" y="4314"/>
                </a:cubicBezTo>
                <a:cubicBezTo>
                  <a:pt x="20094" y="4234"/>
                  <a:pt x="20018" y="4169"/>
                  <a:pt x="19929" y="4130"/>
                </a:cubicBezTo>
                <a:cubicBezTo>
                  <a:pt x="19832" y="4088"/>
                  <a:pt x="19725" y="4076"/>
                  <a:pt x="19621" y="4097"/>
                </a:cubicBezTo>
                <a:cubicBezTo>
                  <a:pt x="19504" y="4119"/>
                  <a:pt x="19387" y="4142"/>
                  <a:pt x="19270" y="4164"/>
                </a:cubicBezTo>
                <a:cubicBezTo>
                  <a:pt x="19036" y="4207"/>
                  <a:pt x="18801" y="4248"/>
                  <a:pt x="18567" y="4293"/>
                </a:cubicBezTo>
                <a:cubicBezTo>
                  <a:pt x="18153" y="4373"/>
                  <a:pt x="17740" y="4461"/>
                  <a:pt x="17331" y="4558"/>
                </a:cubicBezTo>
                <a:cubicBezTo>
                  <a:pt x="16182" y="3506"/>
                  <a:pt x="14817" y="2785"/>
                  <a:pt x="13370" y="2398"/>
                </a:cubicBezTo>
                <a:cubicBezTo>
                  <a:pt x="13247" y="2020"/>
                  <a:pt x="13118" y="1644"/>
                  <a:pt x="12986" y="1269"/>
                </a:cubicBezTo>
                <a:cubicBezTo>
                  <a:pt x="12911" y="1058"/>
                  <a:pt x="12835" y="845"/>
                  <a:pt x="12759" y="634"/>
                </a:cubicBezTo>
                <a:cubicBezTo>
                  <a:pt x="12721" y="528"/>
                  <a:pt x="12684" y="423"/>
                  <a:pt x="12647" y="317"/>
                </a:cubicBezTo>
                <a:cubicBezTo>
                  <a:pt x="12613" y="216"/>
                  <a:pt x="12544" y="130"/>
                  <a:pt x="12449" y="73"/>
                </a:cubicBezTo>
                <a:cubicBezTo>
                  <a:pt x="12372" y="25"/>
                  <a:pt x="12281" y="0"/>
                  <a:pt x="12188" y="0"/>
                </a:cubicBezTo>
                <a:cubicBezTo>
                  <a:pt x="12013" y="0"/>
                  <a:pt x="11836" y="0"/>
                  <a:pt x="11661" y="0"/>
                </a:cubicBezTo>
                <a:cubicBezTo>
                  <a:pt x="11370" y="0"/>
                  <a:pt x="11078" y="0"/>
                  <a:pt x="10787" y="0"/>
                </a:cubicBezTo>
                <a:cubicBezTo>
                  <a:pt x="10496" y="0"/>
                  <a:pt x="10206" y="0"/>
                  <a:pt x="9915" y="0"/>
                </a:cubicBezTo>
                <a:cubicBezTo>
                  <a:pt x="9740" y="0"/>
                  <a:pt x="9563" y="0"/>
                  <a:pt x="9388" y="0"/>
                </a:cubicBezTo>
                <a:close/>
                <a:moveTo>
                  <a:pt x="10787" y="5228"/>
                </a:moveTo>
                <a:cubicBezTo>
                  <a:pt x="12313" y="5228"/>
                  <a:pt x="13839" y="5771"/>
                  <a:pt x="15002" y="6859"/>
                </a:cubicBezTo>
                <a:cubicBezTo>
                  <a:pt x="17330" y="9035"/>
                  <a:pt x="17330" y="12565"/>
                  <a:pt x="15002" y="14741"/>
                </a:cubicBezTo>
                <a:cubicBezTo>
                  <a:pt x="12675" y="16917"/>
                  <a:pt x="8901" y="16917"/>
                  <a:pt x="6574" y="14741"/>
                </a:cubicBezTo>
                <a:cubicBezTo>
                  <a:pt x="4246" y="12565"/>
                  <a:pt x="4246" y="9035"/>
                  <a:pt x="6574" y="6859"/>
                </a:cubicBezTo>
                <a:cubicBezTo>
                  <a:pt x="7737" y="5771"/>
                  <a:pt x="9262" y="5228"/>
                  <a:pt x="10787" y="5228"/>
                </a:cubicBezTo>
                <a:close/>
              </a:path>
            </a:pathLst>
          </a:custGeom>
          <a:solidFill>
            <a:srgbClr val="E0E4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endParaRPr lang="ru-RU"/>
          </a:p>
        </p:txBody>
      </p:sp>
      <p:sp>
        <p:nvSpPr>
          <p:cNvPr id="7" name="AutoShape 11">
            <a:extLst>
              <a:ext uri="{FF2B5EF4-FFF2-40B4-BE49-F238E27FC236}">
                <a16:creationId xmlns:a16="http://schemas.microsoft.com/office/drawing/2014/main" id="{B430A9BC-CC2A-BA45-E160-7A9D8405448E}"/>
              </a:ext>
            </a:extLst>
          </p:cNvPr>
          <p:cNvSpPr>
            <a:spLocks/>
          </p:cNvSpPr>
          <p:nvPr/>
        </p:nvSpPr>
        <p:spPr bwMode="auto">
          <a:xfrm rot="1343251">
            <a:off x="22504400" y="3027363"/>
            <a:ext cx="4727575" cy="5059363"/>
          </a:xfrm>
          <a:custGeom>
            <a:avLst/>
            <a:gdLst>
              <a:gd name="T0" fmla="*/ 2363771 w 21588"/>
              <a:gd name="T1" fmla="*/ 2529689 h 21600"/>
              <a:gd name="T2" fmla="*/ 2363771 w 21588"/>
              <a:gd name="T3" fmla="*/ 2529689 h 21600"/>
              <a:gd name="T4" fmla="*/ 2363771 w 21588"/>
              <a:gd name="T5" fmla="*/ 2529689 h 21600"/>
              <a:gd name="T6" fmla="*/ 2363771 w 21588"/>
              <a:gd name="T7" fmla="*/ 252968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8" h="21600">
                <a:moveTo>
                  <a:pt x="9388" y="0"/>
                </a:moveTo>
                <a:cubicBezTo>
                  <a:pt x="9289" y="0"/>
                  <a:pt x="9192" y="29"/>
                  <a:pt x="9111" y="82"/>
                </a:cubicBezTo>
                <a:cubicBezTo>
                  <a:pt x="9024" y="140"/>
                  <a:pt x="8961" y="222"/>
                  <a:pt x="8929" y="317"/>
                </a:cubicBezTo>
                <a:cubicBezTo>
                  <a:pt x="8892" y="423"/>
                  <a:pt x="8853" y="528"/>
                  <a:pt x="8815" y="634"/>
                </a:cubicBezTo>
                <a:cubicBezTo>
                  <a:pt x="8739" y="845"/>
                  <a:pt x="8662" y="1057"/>
                  <a:pt x="8589" y="1269"/>
                </a:cubicBezTo>
                <a:cubicBezTo>
                  <a:pt x="8459" y="1642"/>
                  <a:pt x="8340" y="2016"/>
                  <a:pt x="8229" y="2393"/>
                </a:cubicBezTo>
                <a:cubicBezTo>
                  <a:pt x="6783" y="2776"/>
                  <a:pt x="5419" y="3492"/>
                  <a:pt x="4270" y="4537"/>
                </a:cubicBezTo>
                <a:cubicBezTo>
                  <a:pt x="3857" y="4449"/>
                  <a:pt x="3444" y="4366"/>
                  <a:pt x="3029" y="4287"/>
                </a:cubicBezTo>
                <a:cubicBezTo>
                  <a:pt x="2796" y="4242"/>
                  <a:pt x="2563" y="4198"/>
                  <a:pt x="2329" y="4154"/>
                </a:cubicBezTo>
                <a:cubicBezTo>
                  <a:pt x="2212" y="4132"/>
                  <a:pt x="2095" y="4112"/>
                  <a:pt x="1978" y="4089"/>
                </a:cubicBezTo>
                <a:cubicBezTo>
                  <a:pt x="1868" y="4066"/>
                  <a:pt x="1753" y="4080"/>
                  <a:pt x="1653" y="4128"/>
                </a:cubicBezTo>
                <a:cubicBezTo>
                  <a:pt x="1570" y="4168"/>
                  <a:pt x="1502" y="4228"/>
                  <a:pt x="1455" y="4303"/>
                </a:cubicBezTo>
                <a:cubicBezTo>
                  <a:pt x="1368" y="4445"/>
                  <a:pt x="1280" y="4589"/>
                  <a:pt x="1192" y="4731"/>
                </a:cubicBezTo>
                <a:cubicBezTo>
                  <a:pt x="1048" y="4967"/>
                  <a:pt x="903" y="5204"/>
                  <a:pt x="758" y="5440"/>
                </a:cubicBezTo>
                <a:cubicBezTo>
                  <a:pt x="614" y="5676"/>
                  <a:pt x="469" y="5910"/>
                  <a:pt x="324" y="6146"/>
                </a:cubicBezTo>
                <a:cubicBezTo>
                  <a:pt x="237" y="6289"/>
                  <a:pt x="150" y="6432"/>
                  <a:pt x="63" y="6575"/>
                </a:cubicBezTo>
                <a:cubicBezTo>
                  <a:pt x="14" y="6655"/>
                  <a:pt x="-7" y="6748"/>
                  <a:pt x="2" y="6840"/>
                </a:cubicBezTo>
                <a:cubicBezTo>
                  <a:pt x="12" y="6939"/>
                  <a:pt x="56" y="7031"/>
                  <a:pt x="129" y="7104"/>
                </a:cubicBezTo>
                <a:cubicBezTo>
                  <a:pt x="208" y="7187"/>
                  <a:pt x="288" y="7271"/>
                  <a:pt x="367" y="7354"/>
                </a:cubicBezTo>
                <a:cubicBezTo>
                  <a:pt x="526" y="7521"/>
                  <a:pt x="683" y="7687"/>
                  <a:pt x="843" y="7852"/>
                </a:cubicBezTo>
                <a:cubicBezTo>
                  <a:pt x="1126" y="8144"/>
                  <a:pt x="1417" y="8431"/>
                  <a:pt x="1715" y="8711"/>
                </a:cubicBezTo>
                <a:cubicBezTo>
                  <a:pt x="1356" y="10077"/>
                  <a:pt x="1356" y="11505"/>
                  <a:pt x="1711" y="12871"/>
                </a:cubicBezTo>
                <a:cubicBezTo>
                  <a:pt x="1423" y="13157"/>
                  <a:pt x="1135" y="13444"/>
                  <a:pt x="853" y="13735"/>
                </a:cubicBezTo>
                <a:cubicBezTo>
                  <a:pt x="693" y="13900"/>
                  <a:pt x="535" y="14067"/>
                  <a:pt x="376" y="14233"/>
                </a:cubicBezTo>
                <a:cubicBezTo>
                  <a:pt x="296" y="14316"/>
                  <a:pt x="217" y="14399"/>
                  <a:pt x="137" y="14482"/>
                </a:cubicBezTo>
                <a:cubicBezTo>
                  <a:pt x="60" y="14559"/>
                  <a:pt x="14" y="14658"/>
                  <a:pt x="8" y="14763"/>
                </a:cubicBezTo>
                <a:cubicBezTo>
                  <a:pt x="2" y="14850"/>
                  <a:pt x="24" y="14935"/>
                  <a:pt x="70" y="15011"/>
                </a:cubicBezTo>
                <a:cubicBezTo>
                  <a:pt x="157" y="15153"/>
                  <a:pt x="242" y="15296"/>
                  <a:pt x="329" y="15439"/>
                </a:cubicBezTo>
                <a:cubicBezTo>
                  <a:pt x="473" y="15676"/>
                  <a:pt x="618" y="15913"/>
                  <a:pt x="762" y="16149"/>
                </a:cubicBezTo>
                <a:cubicBezTo>
                  <a:pt x="906" y="16385"/>
                  <a:pt x="1049" y="16621"/>
                  <a:pt x="1192" y="16857"/>
                </a:cubicBezTo>
                <a:cubicBezTo>
                  <a:pt x="1279" y="17000"/>
                  <a:pt x="1367" y="17143"/>
                  <a:pt x="1454" y="17286"/>
                </a:cubicBezTo>
                <a:cubicBezTo>
                  <a:pt x="1503" y="17366"/>
                  <a:pt x="1577" y="17431"/>
                  <a:pt x="1666" y="17470"/>
                </a:cubicBezTo>
                <a:cubicBezTo>
                  <a:pt x="1763" y="17512"/>
                  <a:pt x="1872" y="17524"/>
                  <a:pt x="1976" y="17503"/>
                </a:cubicBezTo>
                <a:cubicBezTo>
                  <a:pt x="2093" y="17481"/>
                  <a:pt x="2208" y="17459"/>
                  <a:pt x="2325" y="17438"/>
                </a:cubicBezTo>
                <a:cubicBezTo>
                  <a:pt x="2559" y="17395"/>
                  <a:pt x="2794" y="17352"/>
                  <a:pt x="3028" y="17307"/>
                </a:cubicBezTo>
                <a:cubicBezTo>
                  <a:pt x="3436" y="17228"/>
                  <a:pt x="3843" y="17141"/>
                  <a:pt x="4247" y="17045"/>
                </a:cubicBezTo>
                <a:cubicBezTo>
                  <a:pt x="5402" y="18102"/>
                  <a:pt x="6775" y="18823"/>
                  <a:pt x="8231" y="19208"/>
                </a:cubicBezTo>
                <a:cubicBezTo>
                  <a:pt x="8353" y="19584"/>
                  <a:pt x="8478" y="19958"/>
                  <a:pt x="8609" y="20331"/>
                </a:cubicBezTo>
                <a:cubicBezTo>
                  <a:pt x="8684" y="20542"/>
                  <a:pt x="8760" y="20755"/>
                  <a:pt x="8836" y="20966"/>
                </a:cubicBezTo>
                <a:cubicBezTo>
                  <a:pt x="8874" y="21072"/>
                  <a:pt x="8911" y="21177"/>
                  <a:pt x="8948" y="21283"/>
                </a:cubicBezTo>
                <a:cubicBezTo>
                  <a:pt x="8982" y="21384"/>
                  <a:pt x="9053" y="21470"/>
                  <a:pt x="9147" y="21527"/>
                </a:cubicBezTo>
                <a:cubicBezTo>
                  <a:pt x="9225" y="21575"/>
                  <a:pt x="9316" y="21600"/>
                  <a:pt x="9409" y="21600"/>
                </a:cubicBezTo>
                <a:cubicBezTo>
                  <a:pt x="9584" y="21600"/>
                  <a:pt x="9759" y="21600"/>
                  <a:pt x="9934" y="21600"/>
                </a:cubicBezTo>
                <a:cubicBezTo>
                  <a:pt x="10225" y="21600"/>
                  <a:pt x="10517" y="21600"/>
                  <a:pt x="10808" y="21600"/>
                </a:cubicBezTo>
                <a:cubicBezTo>
                  <a:pt x="11099" y="21600"/>
                  <a:pt x="11390" y="21600"/>
                  <a:pt x="11681" y="21600"/>
                </a:cubicBezTo>
                <a:cubicBezTo>
                  <a:pt x="11857" y="21600"/>
                  <a:pt x="12032" y="21600"/>
                  <a:pt x="12207" y="21600"/>
                </a:cubicBezTo>
                <a:cubicBezTo>
                  <a:pt x="12306" y="21600"/>
                  <a:pt x="12403" y="21571"/>
                  <a:pt x="12484" y="21518"/>
                </a:cubicBezTo>
                <a:cubicBezTo>
                  <a:pt x="12571" y="21460"/>
                  <a:pt x="12636" y="21378"/>
                  <a:pt x="12667" y="21283"/>
                </a:cubicBezTo>
                <a:cubicBezTo>
                  <a:pt x="12705" y="21177"/>
                  <a:pt x="12742" y="21072"/>
                  <a:pt x="12780" y="20966"/>
                </a:cubicBezTo>
                <a:cubicBezTo>
                  <a:pt x="12856" y="20755"/>
                  <a:pt x="12933" y="20543"/>
                  <a:pt x="13006" y="20331"/>
                </a:cubicBezTo>
                <a:cubicBezTo>
                  <a:pt x="13136" y="19957"/>
                  <a:pt x="13257" y="19582"/>
                  <a:pt x="13368" y="19204"/>
                </a:cubicBezTo>
                <a:cubicBezTo>
                  <a:pt x="14806" y="18819"/>
                  <a:pt x="16164" y="18104"/>
                  <a:pt x="17308" y="17063"/>
                </a:cubicBezTo>
                <a:cubicBezTo>
                  <a:pt x="17720" y="17151"/>
                  <a:pt x="18131" y="17234"/>
                  <a:pt x="18545" y="17313"/>
                </a:cubicBezTo>
                <a:cubicBezTo>
                  <a:pt x="18779" y="17358"/>
                  <a:pt x="19013" y="17402"/>
                  <a:pt x="19247" y="17446"/>
                </a:cubicBezTo>
                <a:cubicBezTo>
                  <a:pt x="19364" y="17468"/>
                  <a:pt x="19481" y="17490"/>
                  <a:pt x="19598" y="17512"/>
                </a:cubicBezTo>
                <a:cubicBezTo>
                  <a:pt x="19708" y="17535"/>
                  <a:pt x="19823" y="17521"/>
                  <a:pt x="19923" y="17473"/>
                </a:cubicBezTo>
                <a:cubicBezTo>
                  <a:pt x="20006" y="17434"/>
                  <a:pt x="20074" y="17372"/>
                  <a:pt x="20121" y="17297"/>
                </a:cubicBezTo>
                <a:cubicBezTo>
                  <a:pt x="20208" y="17155"/>
                  <a:pt x="20295" y="17013"/>
                  <a:pt x="20382" y="16870"/>
                </a:cubicBezTo>
                <a:cubicBezTo>
                  <a:pt x="20526" y="16634"/>
                  <a:pt x="20671" y="16398"/>
                  <a:pt x="20816" y="16162"/>
                </a:cubicBezTo>
                <a:cubicBezTo>
                  <a:pt x="20961" y="15926"/>
                  <a:pt x="21106" y="15690"/>
                  <a:pt x="21250" y="15454"/>
                </a:cubicBezTo>
                <a:cubicBezTo>
                  <a:pt x="21337" y="15311"/>
                  <a:pt x="21426" y="15169"/>
                  <a:pt x="21513" y="15027"/>
                </a:cubicBezTo>
                <a:cubicBezTo>
                  <a:pt x="21562" y="14946"/>
                  <a:pt x="21583" y="14852"/>
                  <a:pt x="21574" y="14760"/>
                </a:cubicBezTo>
                <a:cubicBezTo>
                  <a:pt x="21564" y="14661"/>
                  <a:pt x="21518" y="14569"/>
                  <a:pt x="21446" y="14496"/>
                </a:cubicBezTo>
                <a:cubicBezTo>
                  <a:pt x="21366" y="14413"/>
                  <a:pt x="21288" y="14329"/>
                  <a:pt x="21209" y="14246"/>
                </a:cubicBezTo>
                <a:cubicBezTo>
                  <a:pt x="21050" y="14079"/>
                  <a:pt x="20891" y="13913"/>
                  <a:pt x="20731" y="13748"/>
                </a:cubicBezTo>
                <a:cubicBezTo>
                  <a:pt x="20448" y="13455"/>
                  <a:pt x="20157" y="13169"/>
                  <a:pt x="19859" y="12889"/>
                </a:cubicBezTo>
                <a:cubicBezTo>
                  <a:pt x="20217" y="11525"/>
                  <a:pt x="20219" y="10099"/>
                  <a:pt x="19865" y="8733"/>
                </a:cubicBezTo>
                <a:lnTo>
                  <a:pt x="19872" y="8743"/>
                </a:lnTo>
                <a:cubicBezTo>
                  <a:pt x="20165" y="8453"/>
                  <a:pt x="20455" y="8161"/>
                  <a:pt x="20742" y="7865"/>
                </a:cubicBezTo>
                <a:cubicBezTo>
                  <a:pt x="20902" y="7700"/>
                  <a:pt x="21060" y="7533"/>
                  <a:pt x="21219" y="7367"/>
                </a:cubicBezTo>
                <a:cubicBezTo>
                  <a:pt x="21299" y="7284"/>
                  <a:pt x="21378" y="7201"/>
                  <a:pt x="21458" y="7118"/>
                </a:cubicBezTo>
                <a:cubicBezTo>
                  <a:pt x="21535" y="7041"/>
                  <a:pt x="21581" y="6942"/>
                  <a:pt x="21587" y="6837"/>
                </a:cubicBezTo>
                <a:cubicBezTo>
                  <a:pt x="21593" y="6750"/>
                  <a:pt x="21573" y="6665"/>
                  <a:pt x="21527" y="6589"/>
                </a:cubicBezTo>
                <a:cubicBezTo>
                  <a:pt x="21440" y="6447"/>
                  <a:pt x="21353" y="6304"/>
                  <a:pt x="21266" y="6161"/>
                </a:cubicBezTo>
                <a:cubicBezTo>
                  <a:pt x="21122" y="5924"/>
                  <a:pt x="20979" y="5687"/>
                  <a:pt x="20835" y="5451"/>
                </a:cubicBezTo>
                <a:cubicBezTo>
                  <a:pt x="20691" y="5215"/>
                  <a:pt x="20546" y="4979"/>
                  <a:pt x="20403" y="4743"/>
                </a:cubicBezTo>
                <a:cubicBezTo>
                  <a:pt x="20316" y="4600"/>
                  <a:pt x="20230" y="4457"/>
                  <a:pt x="20143" y="4314"/>
                </a:cubicBezTo>
                <a:cubicBezTo>
                  <a:pt x="20094" y="4234"/>
                  <a:pt x="20018" y="4169"/>
                  <a:pt x="19929" y="4130"/>
                </a:cubicBezTo>
                <a:cubicBezTo>
                  <a:pt x="19832" y="4088"/>
                  <a:pt x="19725" y="4076"/>
                  <a:pt x="19621" y="4097"/>
                </a:cubicBezTo>
                <a:cubicBezTo>
                  <a:pt x="19504" y="4119"/>
                  <a:pt x="19387" y="4142"/>
                  <a:pt x="19270" y="4164"/>
                </a:cubicBezTo>
                <a:cubicBezTo>
                  <a:pt x="19036" y="4207"/>
                  <a:pt x="18801" y="4248"/>
                  <a:pt x="18567" y="4293"/>
                </a:cubicBezTo>
                <a:cubicBezTo>
                  <a:pt x="18153" y="4373"/>
                  <a:pt x="17740" y="4461"/>
                  <a:pt x="17331" y="4558"/>
                </a:cubicBezTo>
                <a:cubicBezTo>
                  <a:pt x="16182" y="3506"/>
                  <a:pt x="14817" y="2785"/>
                  <a:pt x="13370" y="2398"/>
                </a:cubicBezTo>
                <a:cubicBezTo>
                  <a:pt x="13247" y="2020"/>
                  <a:pt x="13118" y="1644"/>
                  <a:pt x="12986" y="1269"/>
                </a:cubicBezTo>
                <a:cubicBezTo>
                  <a:pt x="12911" y="1058"/>
                  <a:pt x="12835" y="845"/>
                  <a:pt x="12759" y="634"/>
                </a:cubicBezTo>
                <a:cubicBezTo>
                  <a:pt x="12721" y="528"/>
                  <a:pt x="12684" y="423"/>
                  <a:pt x="12647" y="317"/>
                </a:cubicBezTo>
                <a:cubicBezTo>
                  <a:pt x="12613" y="216"/>
                  <a:pt x="12544" y="130"/>
                  <a:pt x="12449" y="73"/>
                </a:cubicBezTo>
                <a:cubicBezTo>
                  <a:pt x="12372" y="25"/>
                  <a:pt x="12281" y="0"/>
                  <a:pt x="12188" y="0"/>
                </a:cubicBezTo>
                <a:cubicBezTo>
                  <a:pt x="12013" y="0"/>
                  <a:pt x="11836" y="0"/>
                  <a:pt x="11661" y="0"/>
                </a:cubicBezTo>
                <a:cubicBezTo>
                  <a:pt x="11370" y="0"/>
                  <a:pt x="11078" y="0"/>
                  <a:pt x="10787" y="0"/>
                </a:cubicBezTo>
                <a:cubicBezTo>
                  <a:pt x="10496" y="0"/>
                  <a:pt x="10206" y="0"/>
                  <a:pt x="9915" y="0"/>
                </a:cubicBezTo>
                <a:cubicBezTo>
                  <a:pt x="9740" y="0"/>
                  <a:pt x="9563" y="0"/>
                  <a:pt x="9388" y="0"/>
                </a:cubicBezTo>
                <a:close/>
                <a:moveTo>
                  <a:pt x="10787" y="5228"/>
                </a:moveTo>
                <a:cubicBezTo>
                  <a:pt x="12313" y="5228"/>
                  <a:pt x="13839" y="5771"/>
                  <a:pt x="15002" y="6859"/>
                </a:cubicBezTo>
                <a:cubicBezTo>
                  <a:pt x="17330" y="9035"/>
                  <a:pt x="17330" y="12565"/>
                  <a:pt x="15002" y="14741"/>
                </a:cubicBezTo>
                <a:cubicBezTo>
                  <a:pt x="12675" y="16917"/>
                  <a:pt x="8901" y="16917"/>
                  <a:pt x="6574" y="14741"/>
                </a:cubicBezTo>
                <a:cubicBezTo>
                  <a:pt x="4246" y="12565"/>
                  <a:pt x="4246" y="9035"/>
                  <a:pt x="6574" y="6859"/>
                </a:cubicBezTo>
                <a:cubicBezTo>
                  <a:pt x="7737" y="5771"/>
                  <a:pt x="9262" y="5228"/>
                  <a:pt x="10787" y="5228"/>
                </a:cubicBezTo>
                <a:close/>
              </a:path>
            </a:pathLst>
          </a:custGeom>
          <a:solidFill>
            <a:srgbClr val="E0E4E6">
              <a:alpha val="4549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endParaRPr lang="ru-RU"/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5C5F99E2-36B4-DDDA-ADA3-996B73CCF2E3}"/>
              </a:ext>
            </a:extLst>
          </p:cNvPr>
          <p:cNvSpPr>
            <a:spLocks/>
          </p:cNvSpPr>
          <p:nvPr/>
        </p:nvSpPr>
        <p:spPr bwMode="auto">
          <a:xfrm rot="1343251">
            <a:off x="16117887" y="-5038725"/>
            <a:ext cx="6937375" cy="7424738"/>
          </a:xfrm>
          <a:custGeom>
            <a:avLst/>
            <a:gdLst>
              <a:gd name="T0" fmla="*/ 3468663 w 21588"/>
              <a:gd name="T1" fmla="*/ 3712380 h 21600"/>
              <a:gd name="T2" fmla="*/ 3468663 w 21588"/>
              <a:gd name="T3" fmla="*/ 3712380 h 21600"/>
              <a:gd name="T4" fmla="*/ 3468663 w 21588"/>
              <a:gd name="T5" fmla="*/ 3712380 h 21600"/>
              <a:gd name="T6" fmla="*/ 3468663 w 21588"/>
              <a:gd name="T7" fmla="*/ 371238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8" h="21600">
                <a:moveTo>
                  <a:pt x="9388" y="0"/>
                </a:moveTo>
                <a:cubicBezTo>
                  <a:pt x="9289" y="0"/>
                  <a:pt x="9192" y="29"/>
                  <a:pt x="9111" y="82"/>
                </a:cubicBezTo>
                <a:cubicBezTo>
                  <a:pt x="9024" y="140"/>
                  <a:pt x="8961" y="222"/>
                  <a:pt x="8929" y="317"/>
                </a:cubicBezTo>
                <a:cubicBezTo>
                  <a:pt x="8892" y="423"/>
                  <a:pt x="8853" y="528"/>
                  <a:pt x="8815" y="634"/>
                </a:cubicBezTo>
                <a:cubicBezTo>
                  <a:pt x="8739" y="845"/>
                  <a:pt x="8662" y="1057"/>
                  <a:pt x="8589" y="1269"/>
                </a:cubicBezTo>
                <a:cubicBezTo>
                  <a:pt x="8459" y="1642"/>
                  <a:pt x="8340" y="2016"/>
                  <a:pt x="8229" y="2393"/>
                </a:cubicBezTo>
                <a:cubicBezTo>
                  <a:pt x="6783" y="2776"/>
                  <a:pt x="5419" y="3492"/>
                  <a:pt x="4270" y="4537"/>
                </a:cubicBezTo>
                <a:cubicBezTo>
                  <a:pt x="3857" y="4449"/>
                  <a:pt x="3444" y="4366"/>
                  <a:pt x="3029" y="4287"/>
                </a:cubicBezTo>
                <a:cubicBezTo>
                  <a:pt x="2796" y="4242"/>
                  <a:pt x="2563" y="4198"/>
                  <a:pt x="2329" y="4154"/>
                </a:cubicBezTo>
                <a:cubicBezTo>
                  <a:pt x="2212" y="4132"/>
                  <a:pt x="2095" y="4112"/>
                  <a:pt x="1978" y="4089"/>
                </a:cubicBezTo>
                <a:cubicBezTo>
                  <a:pt x="1868" y="4066"/>
                  <a:pt x="1753" y="4080"/>
                  <a:pt x="1653" y="4128"/>
                </a:cubicBezTo>
                <a:cubicBezTo>
                  <a:pt x="1570" y="4168"/>
                  <a:pt x="1502" y="4228"/>
                  <a:pt x="1455" y="4303"/>
                </a:cubicBezTo>
                <a:cubicBezTo>
                  <a:pt x="1368" y="4445"/>
                  <a:pt x="1280" y="4589"/>
                  <a:pt x="1192" y="4731"/>
                </a:cubicBezTo>
                <a:cubicBezTo>
                  <a:pt x="1048" y="4967"/>
                  <a:pt x="903" y="5204"/>
                  <a:pt x="758" y="5440"/>
                </a:cubicBezTo>
                <a:cubicBezTo>
                  <a:pt x="614" y="5676"/>
                  <a:pt x="469" y="5910"/>
                  <a:pt x="324" y="6146"/>
                </a:cubicBezTo>
                <a:cubicBezTo>
                  <a:pt x="237" y="6289"/>
                  <a:pt x="150" y="6432"/>
                  <a:pt x="63" y="6575"/>
                </a:cubicBezTo>
                <a:cubicBezTo>
                  <a:pt x="14" y="6655"/>
                  <a:pt x="-7" y="6748"/>
                  <a:pt x="2" y="6840"/>
                </a:cubicBezTo>
                <a:cubicBezTo>
                  <a:pt x="12" y="6939"/>
                  <a:pt x="56" y="7031"/>
                  <a:pt x="129" y="7104"/>
                </a:cubicBezTo>
                <a:cubicBezTo>
                  <a:pt x="208" y="7187"/>
                  <a:pt x="288" y="7271"/>
                  <a:pt x="367" y="7354"/>
                </a:cubicBezTo>
                <a:cubicBezTo>
                  <a:pt x="526" y="7521"/>
                  <a:pt x="683" y="7687"/>
                  <a:pt x="843" y="7852"/>
                </a:cubicBezTo>
                <a:cubicBezTo>
                  <a:pt x="1126" y="8144"/>
                  <a:pt x="1417" y="8431"/>
                  <a:pt x="1715" y="8711"/>
                </a:cubicBezTo>
                <a:cubicBezTo>
                  <a:pt x="1356" y="10077"/>
                  <a:pt x="1356" y="11505"/>
                  <a:pt x="1711" y="12871"/>
                </a:cubicBezTo>
                <a:cubicBezTo>
                  <a:pt x="1423" y="13157"/>
                  <a:pt x="1135" y="13444"/>
                  <a:pt x="853" y="13735"/>
                </a:cubicBezTo>
                <a:cubicBezTo>
                  <a:pt x="693" y="13900"/>
                  <a:pt x="535" y="14067"/>
                  <a:pt x="376" y="14233"/>
                </a:cubicBezTo>
                <a:cubicBezTo>
                  <a:pt x="296" y="14316"/>
                  <a:pt x="217" y="14399"/>
                  <a:pt x="137" y="14482"/>
                </a:cubicBezTo>
                <a:cubicBezTo>
                  <a:pt x="60" y="14559"/>
                  <a:pt x="14" y="14658"/>
                  <a:pt x="8" y="14763"/>
                </a:cubicBezTo>
                <a:cubicBezTo>
                  <a:pt x="2" y="14850"/>
                  <a:pt x="24" y="14935"/>
                  <a:pt x="70" y="15011"/>
                </a:cubicBezTo>
                <a:cubicBezTo>
                  <a:pt x="157" y="15153"/>
                  <a:pt x="242" y="15296"/>
                  <a:pt x="329" y="15439"/>
                </a:cubicBezTo>
                <a:cubicBezTo>
                  <a:pt x="473" y="15676"/>
                  <a:pt x="618" y="15913"/>
                  <a:pt x="762" y="16149"/>
                </a:cubicBezTo>
                <a:cubicBezTo>
                  <a:pt x="906" y="16385"/>
                  <a:pt x="1049" y="16621"/>
                  <a:pt x="1192" y="16857"/>
                </a:cubicBezTo>
                <a:cubicBezTo>
                  <a:pt x="1279" y="17000"/>
                  <a:pt x="1367" y="17143"/>
                  <a:pt x="1454" y="17286"/>
                </a:cubicBezTo>
                <a:cubicBezTo>
                  <a:pt x="1503" y="17366"/>
                  <a:pt x="1577" y="17431"/>
                  <a:pt x="1666" y="17470"/>
                </a:cubicBezTo>
                <a:cubicBezTo>
                  <a:pt x="1763" y="17512"/>
                  <a:pt x="1872" y="17524"/>
                  <a:pt x="1976" y="17503"/>
                </a:cubicBezTo>
                <a:cubicBezTo>
                  <a:pt x="2093" y="17481"/>
                  <a:pt x="2208" y="17459"/>
                  <a:pt x="2325" y="17438"/>
                </a:cubicBezTo>
                <a:cubicBezTo>
                  <a:pt x="2559" y="17395"/>
                  <a:pt x="2794" y="17352"/>
                  <a:pt x="3028" y="17307"/>
                </a:cubicBezTo>
                <a:cubicBezTo>
                  <a:pt x="3436" y="17228"/>
                  <a:pt x="3843" y="17141"/>
                  <a:pt x="4247" y="17045"/>
                </a:cubicBezTo>
                <a:cubicBezTo>
                  <a:pt x="5402" y="18102"/>
                  <a:pt x="6775" y="18823"/>
                  <a:pt x="8231" y="19208"/>
                </a:cubicBezTo>
                <a:cubicBezTo>
                  <a:pt x="8353" y="19584"/>
                  <a:pt x="8478" y="19958"/>
                  <a:pt x="8609" y="20331"/>
                </a:cubicBezTo>
                <a:cubicBezTo>
                  <a:pt x="8684" y="20542"/>
                  <a:pt x="8760" y="20755"/>
                  <a:pt x="8836" y="20966"/>
                </a:cubicBezTo>
                <a:cubicBezTo>
                  <a:pt x="8874" y="21072"/>
                  <a:pt x="8911" y="21177"/>
                  <a:pt x="8948" y="21283"/>
                </a:cubicBezTo>
                <a:cubicBezTo>
                  <a:pt x="8982" y="21384"/>
                  <a:pt x="9053" y="21470"/>
                  <a:pt x="9147" y="21527"/>
                </a:cubicBezTo>
                <a:cubicBezTo>
                  <a:pt x="9225" y="21575"/>
                  <a:pt x="9316" y="21600"/>
                  <a:pt x="9409" y="21600"/>
                </a:cubicBezTo>
                <a:cubicBezTo>
                  <a:pt x="9584" y="21600"/>
                  <a:pt x="9759" y="21600"/>
                  <a:pt x="9934" y="21600"/>
                </a:cubicBezTo>
                <a:cubicBezTo>
                  <a:pt x="10225" y="21600"/>
                  <a:pt x="10517" y="21600"/>
                  <a:pt x="10808" y="21600"/>
                </a:cubicBezTo>
                <a:cubicBezTo>
                  <a:pt x="11099" y="21600"/>
                  <a:pt x="11390" y="21600"/>
                  <a:pt x="11681" y="21600"/>
                </a:cubicBezTo>
                <a:cubicBezTo>
                  <a:pt x="11857" y="21600"/>
                  <a:pt x="12032" y="21600"/>
                  <a:pt x="12207" y="21600"/>
                </a:cubicBezTo>
                <a:cubicBezTo>
                  <a:pt x="12306" y="21600"/>
                  <a:pt x="12403" y="21571"/>
                  <a:pt x="12484" y="21518"/>
                </a:cubicBezTo>
                <a:cubicBezTo>
                  <a:pt x="12571" y="21460"/>
                  <a:pt x="12636" y="21378"/>
                  <a:pt x="12667" y="21283"/>
                </a:cubicBezTo>
                <a:cubicBezTo>
                  <a:pt x="12705" y="21177"/>
                  <a:pt x="12742" y="21072"/>
                  <a:pt x="12780" y="20966"/>
                </a:cubicBezTo>
                <a:cubicBezTo>
                  <a:pt x="12856" y="20755"/>
                  <a:pt x="12933" y="20543"/>
                  <a:pt x="13006" y="20331"/>
                </a:cubicBezTo>
                <a:cubicBezTo>
                  <a:pt x="13136" y="19957"/>
                  <a:pt x="13257" y="19582"/>
                  <a:pt x="13368" y="19204"/>
                </a:cubicBezTo>
                <a:cubicBezTo>
                  <a:pt x="14806" y="18819"/>
                  <a:pt x="16164" y="18104"/>
                  <a:pt x="17308" y="17063"/>
                </a:cubicBezTo>
                <a:cubicBezTo>
                  <a:pt x="17720" y="17151"/>
                  <a:pt x="18131" y="17234"/>
                  <a:pt x="18545" y="17313"/>
                </a:cubicBezTo>
                <a:cubicBezTo>
                  <a:pt x="18779" y="17358"/>
                  <a:pt x="19013" y="17402"/>
                  <a:pt x="19247" y="17446"/>
                </a:cubicBezTo>
                <a:cubicBezTo>
                  <a:pt x="19364" y="17468"/>
                  <a:pt x="19481" y="17490"/>
                  <a:pt x="19598" y="17512"/>
                </a:cubicBezTo>
                <a:cubicBezTo>
                  <a:pt x="19708" y="17535"/>
                  <a:pt x="19823" y="17521"/>
                  <a:pt x="19923" y="17473"/>
                </a:cubicBezTo>
                <a:cubicBezTo>
                  <a:pt x="20006" y="17434"/>
                  <a:pt x="20074" y="17372"/>
                  <a:pt x="20121" y="17297"/>
                </a:cubicBezTo>
                <a:cubicBezTo>
                  <a:pt x="20208" y="17155"/>
                  <a:pt x="20295" y="17013"/>
                  <a:pt x="20382" y="16870"/>
                </a:cubicBezTo>
                <a:cubicBezTo>
                  <a:pt x="20526" y="16634"/>
                  <a:pt x="20671" y="16398"/>
                  <a:pt x="20816" y="16162"/>
                </a:cubicBezTo>
                <a:cubicBezTo>
                  <a:pt x="20961" y="15926"/>
                  <a:pt x="21106" y="15690"/>
                  <a:pt x="21250" y="15454"/>
                </a:cubicBezTo>
                <a:cubicBezTo>
                  <a:pt x="21337" y="15311"/>
                  <a:pt x="21426" y="15169"/>
                  <a:pt x="21513" y="15027"/>
                </a:cubicBezTo>
                <a:cubicBezTo>
                  <a:pt x="21562" y="14946"/>
                  <a:pt x="21583" y="14852"/>
                  <a:pt x="21574" y="14760"/>
                </a:cubicBezTo>
                <a:cubicBezTo>
                  <a:pt x="21564" y="14661"/>
                  <a:pt x="21518" y="14569"/>
                  <a:pt x="21446" y="14496"/>
                </a:cubicBezTo>
                <a:cubicBezTo>
                  <a:pt x="21366" y="14413"/>
                  <a:pt x="21288" y="14329"/>
                  <a:pt x="21209" y="14246"/>
                </a:cubicBezTo>
                <a:cubicBezTo>
                  <a:pt x="21050" y="14079"/>
                  <a:pt x="20891" y="13913"/>
                  <a:pt x="20731" y="13748"/>
                </a:cubicBezTo>
                <a:cubicBezTo>
                  <a:pt x="20448" y="13455"/>
                  <a:pt x="20157" y="13169"/>
                  <a:pt x="19859" y="12889"/>
                </a:cubicBezTo>
                <a:cubicBezTo>
                  <a:pt x="20217" y="11525"/>
                  <a:pt x="20219" y="10099"/>
                  <a:pt x="19865" y="8733"/>
                </a:cubicBezTo>
                <a:lnTo>
                  <a:pt x="19872" y="8743"/>
                </a:lnTo>
                <a:cubicBezTo>
                  <a:pt x="20165" y="8453"/>
                  <a:pt x="20455" y="8161"/>
                  <a:pt x="20742" y="7865"/>
                </a:cubicBezTo>
                <a:cubicBezTo>
                  <a:pt x="20902" y="7700"/>
                  <a:pt x="21060" y="7533"/>
                  <a:pt x="21219" y="7367"/>
                </a:cubicBezTo>
                <a:cubicBezTo>
                  <a:pt x="21299" y="7284"/>
                  <a:pt x="21378" y="7201"/>
                  <a:pt x="21458" y="7118"/>
                </a:cubicBezTo>
                <a:cubicBezTo>
                  <a:pt x="21535" y="7041"/>
                  <a:pt x="21581" y="6942"/>
                  <a:pt x="21587" y="6837"/>
                </a:cubicBezTo>
                <a:cubicBezTo>
                  <a:pt x="21593" y="6750"/>
                  <a:pt x="21573" y="6665"/>
                  <a:pt x="21527" y="6589"/>
                </a:cubicBezTo>
                <a:cubicBezTo>
                  <a:pt x="21440" y="6447"/>
                  <a:pt x="21353" y="6304"/>
                  <a:pt x="21266" y="6161"/>
                </a:cubicBezTo>
                <a:cubicBezTo>
                  <a:pt x="21122" y="5924"/>
                  <a:pt x="20979" y="5687"/>
                  <a:pt x="20835" y="5451"/>
                </a:cubicBezTo>
                <a:cubicBezTo>
                  <a:pt x="20691" y="5215"/>
                  <a:pt x="20546" y="4979"/>
                  <a:pt x="20403" y="4743"/>
                </a:cubicBezTo>
                <a:cubicBezTo>
                  <a:pt x="20316" y="4600"/>
                  <a:pt x="20230" y="4457"/>
                  <a:pt x="20143" y="4314"/>
                </a:cubicBezTo>
                <a:cubicBezTo>
                  <a:pt x="20094" y="4234"/>
                  <a:pt x="20018" y="4169"/>
                  <a:pt x="19929" y="4130"/>
                </a:cubicBezTo>
                <a:cubicBezTo>
                  <a:pt x="19832" y="4088"/>
                  <a:pt x="19725" y="4076"/>
                  <a:pt x="19621" y="4097"/>
                </a:cubicBezTo>
                <a:cubicBezTo>
                  <a:pt x="19504" y="4119"/>
                  <a:pt x="19387" y="4142"/>
                  <a:pt x="19270" y="4164"/>
                </a:cubicBezTo>
                <a:cubicBezTo>
                  <a:pt x="19036" y="4207"/>
                  <a:pt x="18801" y="4248"/>
                  <a:pt x="18567" y="4293"/>
                </a:cubicBezTo>
                <a:cubicBezTo>
                  <a:pt x="18153" y="4373"/>
                  <a:pt x="17740" y="4461"/>
                  <a:pt x="17331" y="4558"/>
                </a:cubicBezTo>
                <a:cubicBezTo>
                  <a:pt x="16182" y="3506"/>
                  <a:pt x="14817" y="2785"/>
                  <a:pt x="13370" y="2398"/>
                </a:cubicBezTo>
                <a:cubicBezTo>
                  <a:pt x="13247" y="2020"/>
                  <a:pt x="13118" y="1644"/>
                  <a:pt x="12986" y="1269"/>
                </a:cubicBezTo>
                <a:cubicBezTo>
                  <a:pt x="12911" y="1058"/>
                  <a:pt x="12835" y="845"/>
                  <a:pt x="12759" y="634"/>
                </a:cubicBezTo>
                <a:cubicBezTo>
                  <a:pt x="12721" y="528"/>
                  <a:pt x="12684" y="423"/>
                  <a:pt x="12647" y="317"/>
                </a:cubicBezTo>
                <a:cubicBezTo>
                  <a:pt x="12613" y="216"/>
                  <a:pt x="12544" y="130"/>
                  <a:pt x="12449" y="73"/>
                </a:cubicBezTo>
                <a:cubicBezTo>
                  <a:pt x="12372" y="25"/>
                  <a:pt x="12281" y="0"/>
                  <a:pt x="12188" y="0"/>
                </a:cubicBezTo>
                <a:cubicBezTo>
                  <a:pt x="12013" y="0"/>
                  <a:pt x="11836" y="0"/>
                  <a:pt x="11661" y="0"/>
                </a:cubicBezTo>
                <a:cubicBezTo>
                  <a:pt x="11370" y="0"/>
                  <a:pt x="11078" y="0"/>
                  <a:pt x="10787" y="0"/>
                </a:cubicBezTo>
                <a:cubicBezTo>
                  <a:pt x="10496" y="0"/>
                  <a:pt x="10206" y="0"/>
                  <a:pt x="9915" y="0"/>
                </a:cubicBezTo>
                <a:cubicBezTo>
                  <a:pt x="9740" y="0"/>
                  <a:pt x="9563" y="0"/>
                  <a:pt x="9388" y="0"/>
                </a:cubicBezTo>
                <a:close/>
                <a:moveTo>
                  <a:pt x="10787" y="5228"/>
                </a:moveTo>
                <a:cubicBezTo>
                  <a:pt x="12313" y="5228"/>
                  <a:pt x="13839" y="5771"/>
                  <a:pt x="15002" y="6859"/>
                </a:cubicBezTo>
                <a:cubicBezTo>
                  <a:pt x="17330" y="9035"/>
                  <a:pt x="17330" y="12565"/>
                  <a:pt x="15002" y="14741"/>
                </a:cubicBezTo>
                <a:cubicBezTo>
                  <a:pt x="12675" y="16917"/>
                  <a:pt x="8901" y="16917"/>
                  <a:pt x="6574" y="14741"/>
                </a:cubicBezTo>
                <a:cubicBezTo>
                  <a:pt x="4246" y="12565"/>
                  <a:pt x="4246" y="9035"/>
                  <a:pt x="6574" y="6859"/>
                </a:cubicBezTo>
                <a:cubicBezTo>
                  <a:pt x="7737" y="5771"/>
                  <a:pt x="9262" y="5228"/>
                  <a:pt x="10787" y="5228"/>
                </a:cubicBezTo>
                <a:close/>
              </a:path>
            </a:pathLst>
          </a:custGeom>
          <a:solidFill>
            <a:srgbClr val="E0E4E6">
              <a:alpha val="4549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endParaRPr lang="ru-RU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821125E-B90F-9912-AF3B-8EC414FC78B9}"/>
              </a:ext>
            </a:extLst>
          </p:cNvPr>
          <p:cNvSpPr txBox="1">
            <a:spLocks/>
          </p:cNvSpPr>
          <p:nvPr/>
        </p:nvSpPr>
        <p:spPr bwMode="auto">
          <a:xfrm>
            <a:off x="2498216" y="9151007"/>
            <a:ext cx="8247572" cy="287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 eaLnBrk="1">
              <a:defRPr/>
            </a:pPr>
            <a:r>
              <a:rPr lang="ru-RU" altLang="x-none" sz="54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Во всех других случаях прекращение деятельности происходит по </a:t>
            </a:r>
            <a:r>
              <a:rPr lang="ru-RU" altLang="x-none" sz="5400" u="sng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добровольному</a:t>
            </a:r>
            <a:r>
              <a:rPr lang="ru-RU" altLang="x-none" sz="54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 согласию ее владельцев, либо по </a:t>
            </a:r>
            <a:r>
              <a:rPr lang="ru-RU" altLang="x-none" sz="5400" u="sng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решению судебных органов</a:t>
            </a:r>
            <a:r>
              <a:rPr lang="ru-RU" altLang="x-none" sz="54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.</a:t>
            </a:r>
            <a:endParaRPr lang="x-none" altLang="x-none" sz="5400" dirty="0"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07BB49D8-D4C0-EC03-D763-3C5AED0585B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4D00B254-120C-4CDB-A29C-CE8660501BC7}" type="slidenum">
              <a:rPr lang="ru-RU" altLang="ru-RU" sz="2400" baseline="0">
                <a:solidFill>
                  <a:srgbClr val="3F4347"/>
                </a:solidFill>
                <a:latin typeface="Open Sans Semibold" panose="020B0604020202020204" pitchFamily="34" charset="0"/>
                <a:ea typeface="Open Sans Semibold" panose="020B0604020202020204" pitchFamily="34" charset="0"/>
                <a:cs typeface="Open Sans Semibold" panose="020B0604020202020204" pitchFamily="34" charset="0"/>
                <a:sym typeface="Open Sans Semibold" panose="020B0604020202020204" pitchFamily="34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13</a:t>
            </a:fld>
            <a:endParaRPr lang="ru-RU" altLang="ru-RU" sz="2400" baseline="0">
              <a:solidFill>
                <a:srgbClr val="3F4347"/>
              </a:solidFill>
              <a:latin typeface="Open Sans Semibold" panose="020B0604020202020204" pitchFamily="34" charset="0"/>
              <a:ea typeface="Open Sans Semibold" panose="020B0604020202020204" pitchFamily="34" charset="0"/>
              <a:cs typeface="Open Sans Semibold" panose="020B0604020202020204" pitchFamily="34" charset="0"/>
              <a:sym typeface="Open Sans Semibold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FEE1C-3144-084C-587D-B55CFD59DC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9648" r="19648"/>
          <a:stretch>
            <a:fillRect/>
          </a:stretch>
        </p:blipFill>
        <p:spPr>
          <a:xfrm>
            <a:off x="11904663" y="0"/>
            <a:ext cx="12479337" cy="13716000"/>
          </a:xfrm>
        </p:spPr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id="{0A095AFB-02CA-E33A-3AFB-F0FA7637C1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34816" y="3041576"/>
            <a:ext cx="9649072" cy="7632848"/>
          </a:xfrm>
        </p:spPr>
        <p:txBody>
          <a:bodyPr anchor="t"/>
          <a:lstStyle/>
          <a:p>
            <a:pPr algn="l" eaLnBrk="1">
              <a:defRPr/>
            </a:pPr>
            <a:r>
              <a:rPr lang="ru-RU" altLang="x-none" sz="6000" dirty="0">
                <a:sym typeface="Open Sans Light" charset="0"/>
              </a:rPr>
              <a:t>О ликвидации предприятия публикуется сообщение в органах печати. Кредиторам предоставляется срок для предъявления претензий.</a:t>
            </a:r>
            <a:endParaRPr lang="x-none" altLang="x-none" sz="6000" dirty="0">
              <a:sym typeface="Open Sans Light" charset="0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>
            <a:extLst>
              <a:ext uri="{FF2B5EF4-FFF2-40B4-BE49-F238E27FC236}">
                <a16:creationId xmlns:a16="http://schemas.microsoft.com/office/drawing/2014/main" id="{A9BE8B61-5F68-BD63-8216-9E8C10A5A7E2}"/>
              </a:ext>
            </a:extLst>
          </p:cNvPr>
          <p:cNvSpPr>
            <a:spLocks/>
          </p:cNvSpPr>
          <p:nvPr/>
        </p:nvSpPr>
        <p:spPr bwMode="auto">
          <a:xfrm rot="2700000">
            <a:off x="3430587" y="3502026"/>
            <a:ext cx="5592763" cy="5592762"/>
          </a:xfrm>
          <a:prstGeom prst="rect">
            <a:avLst/>
          </a:prstGeom>
          <a:noFill/>
          <a:ln w="38100" cap="flat" cmpd="sng">
            <a:solidFill>
              <a:srgbClr val="7CDB7A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81DAA8-45CA-7719-F61D-3965527EDEB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1875" r="21875"/>
          <a:stretch>
            <a:fillRect/>
          </a:stretch>
        </p:blipFill>
        <p:spPr>
          <a:xfrm>
            <a:off x="2271713" y="2978150"/>
            <a:ext cx="7910512" cy="7910513"/>
          </a:xfrm>
          <a:prstGeom prst="diamond">
            <a:avLst/>
          </a:prstGeom>
        </p:spPr>
      </p:pic>
      <p:sp>
        <p:nvSpPr>
          <p:cNvPr id="50177" name="Rectangle 1">
            <a:extLst>
              <a:ext uri="{FF2B5EF4-FFF2-40B4-BE49-F238E27FC236}">
                <a16:creationId xmlns:a16="http://schemas.microsoft.com/office/drawing/2014/main" id="{BA0CF84E-B74E-2765-F550-8600ED97B8C8}"/>
              </a:ext>
            </a:extLst>
          </p:cNvPr>
          <p:cNvSpPr>
            <a:spLocks/>
          </p:cNvSpPr>
          <p:nvPr/>
        </p:nvSpPr>
        <p:spPr bwMode="auto">
          <a:xfrm rot="2700000">
            <a:off x="-2101850" y="-3173413"/>
            <a:ext cx="6443663" cy="6443663"/>
          </a:xfrm>
          <a:prstGeom prst="rect">
            <a:avLst/>
          </a:prstGeom>
          <a:solidFill>
            <a:srgbClr val="53DE6D">
              <a:alpha val="8841"/>
            </a:srgbClr>
          </a:solidFill>
          <a:ln>
            <a:noFill/>
          </a:ln>
          <a:effectLst/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D84A55E5-CFC0-87C8-3AB0-A970E1F7D255}"/>
              </a:ext>
            </a:extLst>
          </p:cNvPr>
          <p:cNvSpPr>
            <a:spLocks/>
          </p:cNvSpPr>
          <p:nvPr/>
        </p:nvSpPr>
        <p:spPr bwMode="auto">
          <a:xfrm rot="2700000">
            <a:off x="14932025" y="-2006600"/>
            <a:ext cx="2898776" cy="2901950"/>
          </a:xfrm>
          <a:prstGeom prst="rect">
            <a:avLst/>
          </a:prstGeom>
          <a:solidFill>
            <a:srgbClr val="C0C6CD">
              <a:alpha val="884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557B6CAB-A76C-008E-7BE3-BAAE8BE61C22}"/>
              </a:ext>
            </a:extLst>
          </p:cNvPr>
          <p:cNvSpPr>
            <a:spLocks/>
          </p:cNvSpPr>
          <p:nvPr/>
        </p:nvSpPr>
        <p:spPr bwMode="auto">
          <a:xfrm rot="2700000">
            <a:off x="8654257" y="1599406"/>
            <a:ext cx="2012950" cy="2014537"/>
          </a:xfrm>
          <a:prstGeom prst="rect">
            <a:avLst/>
          </a:prstGeom>
          <a:solidFill>
            <a:srgbClr val="C0C6CD">
              <a:alpha val="884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0183" name="Rectangle 7">
            <a:extLst>
              <a:ext uri="{FF2B5EF4-FFF2-40B4-BE49-F238E27FC236}">
                <a16:creationId xmlns:a16="http://schemas.microsoft.com/office/drawing/2014/main" id="{0A063C73-2D25-BE10-0AEE-9A674E9CAE36}"/>
              </a:ext>
            </a:extLst>
          </p:cNvPr>
          <p:cNvSpPr>
            <a:spLocks/>
          </p:cNvSpPr>
          <p:nvPr/>
        </p:nvSpPr>
        <p:spPr bwMode="auto">
          <a:xfrm rot="2700000">
            <a:off x="3381375" y="10229850"/>
            <a:ext cx="2012950" cy="2012950"/>
          </a:xfrm>
          <a:prstGeom prst="rect">
            <a:avLst/>
          </a:prstGeom>
          <a:solidFill>
            <a:srgbClr val="53DE6D">
              <a:alpha val="16949"/>
            </a:srgbClr>
          </a:solidFill>
          <a:ln>
            <a:noFill/>
          </a:ln>
          <a:effectLst/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0184" name="Rectangle 8">
            <a:extLst>
              <a:ext uri="{FF2B5EF4-FFF2-40B4-BE49-F238E27FC236}">
                <a16:creationId xmlns:a16="http://schemas.microsoft.com/office/drawing/2014/main" id="{95C860B5-6839-0B5D-0FBA-283F858914B5}"/>
              </a:ext>
            </a:extLst>
          </p:cNvPr>
          <p:cNvSpPr>
            <a:spLocks/>
          </p:cNvSpPr>
          <p:nvPr/>
        </p:nvSpPr>
        <p:spPr bwMode="auto">
          <a:xfrm rot="2700000">
            <a:off x="20502563" y="11690350"/>
            <a:ext cx="2809875" cy="2809875"/>
          </a:xfrm>
          <a:prstGeom prst="rect">
            <a:avLst/>
          </a:prstGeom>
          <a:solidFill>
            <a:srgbClr val="53DE6D">
              <a:alpha val="8841"/>
            </a:srgbClr>
          </a:solidFill>
          <a:ln>
            <a:noFill/>
          </a:ln>
          <a:effectLst/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3200" baseline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≈ç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9C096CF-017D-B6AE-85B6-6CCF83FCD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3968" y="1971482"/>
            <a:ext cx="10521350" cy="893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 kern="1200">
                <a:solidFill>
                  <a:srgbClr val="3F4347"/>
                </a:solidFill>
                <a:latin typeface="+mj-lt"/>
                <a:ea typeface="+mj-ea"/>
                <a:cs typeface="+mj-cs"/>
                <a:sym typeface="Open Sans Light" panose="020B0604020202020204" pitchFamily="34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9pPr>
          </a:lstStyle>
          <a:p>
            <a:pPr algn="l" eaLnBrk="1">
              <a:defRPr/>
            </a:pPr>
            <a:r>
              <a:rPr lang="ru-RU" altLang="x-none" sz="6000" baseline="0" dirty="0">
                <a:sym typeface="Open Sans Light" charset="0"/>
              </a:rPr>
              <a:t>При ликвидации соблюдается </a:t>
            </a:r>
            <a:r>
              <a:rPr lang="ru-RU" altLang="x-none" sz="6000" u="sng" baseline="0" dirty="0">
                <a:solidFill>
                  <a:srgbClr val="53DE6D"/>
                </a:solidFill>
                <a:sym typeface="Open Sans Light" charset="0"/>
              </a:rPr>
              <a:t>определенный порядок</a:t>
            </a:r>
            <a:r>
              <a:rPr lang="ru-RU" altLang="x-none" sz="6000" baseline="0" dirty="0">
                <a:sym typeface="Open Sans Light" charset="0"/>
              </a:rPr>
              <a:t>. В первую очередь удовлетворяются все претензии персонала по оплате за труд, затем обязательства предприятия перед налоговыми органами, имущественные и денежные претензии кредиторов.</a:t>
            </a:r>
            <a:endParaRPr lang="x-none" altLang="x-none" sz="6000" baseline="0" dirty="0">
              <a:sym typeface="Open Sans Light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AB3357-B458-5AAD-4851-A817BB9A7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5" r="11374" b="-2208"/>
          <a:stretch/>
        </p:blipFill>
        <p:spPr>
          <a:xfrm rot="5400000">
            <a:off x="-174891" y="-810575"/>
            <a:ext cx="13716003" cy="15337151"/>
          </a:xfrm>
          <a:prstGeom prst="rect">
            <a:avLst/>
          </a:prstGeom>
        </p:spPr>
      </p:pic>
      <p:sp>
        <p:nvSpPr>
          <p:cNvPr id="53249" name="Text Box 1">
            <a:extLst>
              <a:ext uri="{FF2B5EF4-FFF2-40B4-BE49-F238E27FC236}">
                <a16:creationId xmlns:a16="http://schemas.microsoft.com/office/drawing/2014/main" id="{E2450864-22DE-F96A-546B-F84BE538763F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199F3951-9D1E-4539-B1EC-B80D86EF83C0}" type="slidenum">
              <a:rPr lang="ru-RU" altLang="ru-RU" sz="2400" baseline="0">
                <a:solidFill>
                  <a:srgbClr val="3F434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 Semibold" panose="020B0706030804020204" pitchFamily="34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15</a:t>
            </a:fld>
            <a:endParaRPr lang="ru-RU" altLang="ru-RU" sz="2400" baseline="0">
              <a:solidFill>
                <a:srgbClr val="3F4347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  <a:sym typeface="Open Sans Semibold" panose="020B07060308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171188-67EB-18D6-A220-95BB43B0330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266" r="32761"/>
          <a:stretch/>
        </p:blipFill>
        <p:spPr>
          <a:xfrm>
            <a:off x="11328400" y="558800"/>
            <a:ext cx="12465050" cy="1262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3251" name="Rectangle 3">
            <a:extLst>
              <a:ext uri="{FF2B5EF4-FFF2-40B4-BE49-F238E27FC236}">
                <a16:creationId xmlns:a16="http://schemas.microsoft.com/office/drawing/2014/main" id="{CC693485-322F-6F7A-28E3-891771BBD67D}"/>
              </a:ext>
            </a:extLst>
          </p:cNvPr>
          <p:cNvSpPr>
            <a:spLocks/>
          </p:cNvSpPr>
          <p:nvPr/>
        </p:nvSpPr>
        <p:spPr bwMode="auto">
          <a:xfrm>
            <a:off x="9755111" y="2969568"/>
            <a:ext cx="6072187" cy="8455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615ACF1B-F836-9221-02B1-215B05DBBA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39072" y="3563517"/>
            <a:ext cx="11204523" cy="9343155"/>
          </a:xfrm>
        </p:spPr>
        <p:txBody>
          <a:bodyPr anchor="t"/>
          <a:lstStyle/>
          <a:p>
            <a:pPr algn="r" eaLnBrk="1">
              <a:defRPr/>
            </a:pPr>
            <a:r>
              <a:rPr lang="ru-RU" altLang="x-none" sz="4000" dirty="0">
                <a:sym typeface="Open Sans Light" charset="0"/>
              </a:rPr>
              <a:t>Особый случай ликвидации представляет собой </a:t>
            </a:r>
            <a:r>
              <a:rPr lang="ru-RU" altLang="x-none" sz="4000" dirty="0">
                <a:solidFill>
                  <a:srgbClr val="53DE6D"/>
                </a:solidFill>
                <a:sym typeface="Open Sans Light" charset="0"/>
              </a:rPr>
              <a:t>банкротство. </a:t>
            </a:r>
            <a:r>
              <a:rPr lang="ru-RU" altLang="x-none" sz="4000" dirty="0">
                <a:sym typeface="Open Sans Light" charset="0"/>
              </a:rPr>
              <a:t>Банкротом признается предприятие, неспособное удовлетворить имущественные и денежные претензии кредиторов. Ликвидация предприятия проводится по решению арбитражного суда. Ликвидация юридического лица считается завершенной, а юридическое лицо прекратившим существование после внесения об этом записи в единый государственный </a:t>
            </a:r>
            <a:r>
              <a:rPr lang="ru-RU" altLang="x-none" sz="4000" dirty="0" err="1">
                <a:sym typeface="Open Sans Light" charset="0"/>
              </a:rPr>
              <a:t>peecmp</a:t>
            </a:r>
            <a:r>
              <a:rPr lang="ru-RU" altLang="x-none" sz="4000" dirty="0">
                <a:sym typeface="Open Sans Light" charset="0"/>
              </a:rPr>
              <a:t> юридических лиц (ЕГРЮЛ).</a:t>
            </a:r>
            <a:endParaRPr lang="x-none" altLang="x-none" sz="4000" dirty="0">
              <a:sym typeface="Open Sans Light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775EBF-D019-3133-D13F-8EB7767B2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000"/>
          <a:stretch/>
        </p:blipFill>
        <p:spPr>
          <a:xfrm rot="10800000">
            <a:off x="0" y="-2"/>
            <a:ext cx="12835608" cy="1371599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81850E-0007-257A-83A8-8B7C02D4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3572"/>
          <a:stretch/>
        </p:blipFill>
        <p:spPr>
          <a:xfrm>
            <a:off x="11115944" y="17240"/>
            <a:ext cx="13268056" cy="13716000"/>
          </a:xfrm>
          <a:prstGeom prst="rect">
            <a:avLst/>
          </a:prstGeom>
        </p:spPr>
      </p:pic>
      <p:sp>
        <p:nvSpPr>
          <p:cNvPr id="14338" name="Rectangle 2">
            <a:extLst>
              <a:ext uri="{FF2B5EF4-FFF2-40B4-BE49-F238E27FC236}">
                <a16:creationId xmlns:a16="http://schemas.microsoft.com/office/drawing/2014/main" id="{806B8B2D-94BC-030C-2C27-51EFB45BB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2904" y="5777878"/>
            <a:ext cx="15558192" cy="2160240"/>
          </a:xfrm>
        </p:spPr>
        <p:txBody>
          <a:bodyPr anchor="t"/>
          <a:lstStyle/>
          <a:p>
            <a:pPr algn="l" eaLnBrk="1">
              <a:defRPr/>
            </a:pPr>
            <a:r>
              <a:rPr lang="ru-RU" altLang="x-none" b="1" dirty="0">
                <a:solidFill>
                  <a:srgbClr val="53DE6D"/>
                </a:solidFill>
                <a:latin typeface="Comfortaa" pitchFamily="2" charset="0"/>
                <a:sym typeface="Open Sans Light" charset="0"/>
              </a:rPr>
              <a:t>Спасибо за просмотр</a:t>
            </a:r>
            <a:endParaRPr lang="x-none" altLang="x-none" b="1" dirty="0">
              <a:solidFill>
                <a:srgbClr val="53DE6D"/>
              </a:solidFill>
              <a:latin typeface="Comfortaa" pitchFamily="2" charset="0"/>
              <a:sym typeface="Open Sans Light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947D60C-A2EC-C4DE-BC74-A17F2B746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65"/>
          <a:stretch/>
        </p:blipFill>
        <p:spPr>
          <a:xfrm>
            <a:off x="7051668" y="0"/>
            <a:ext cx="17332332" cy="13716000"/>
          </a:xfrm>
          <a:prstGeom prst="rect">
            <a:avLst/>
          </a:prstGeom>
        </p:spPr>
      </p:pic>
      <p:sp>
        <p:nvSpPr>
          <p:cNvPr id="5124" name="Rectangle 4">
            <a:extLst>
              <a:ext uri="{FF2B5EF4-FFF2-40B4-BE49-F238E27FC236}">
                <a16:creationId xmlns:a16="http://schemas.microsoft.com/office/drawing/2014/main" id="{0F96D53C-63E5-83D4-B461-228D4405DA83}"/>
              </a:ext>
            </a:extLst>
          </p:cNvPr>
          <p:cNvSpPr>
            <a:spLocks/>
          </p:cNvSpPr>
          <p:nvPr/>
        </p:nvSpPr>
        <p:spPr bwMode="auto">
          <a:xfrm rot="2700000">
            <a:off x="2828179" y="4309468"/>
            <a:ext cx="2798435" cy="2796144"/>
          </a:xfrm>
          <a:prstGeom prst="rect">
            <a:avLst/>
          </a:prstGeom>
          <a:noFill/>
          <a:ln w="38100" cap="flat" cmpd="sng">
            <a:solidFill>
              <a:srgbClr val="7CDB7A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5B0E98-9945-E944-F453-B7D120A9564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29" b="29"/>
          <a:stretch>
            <a:fillRect/>
          </a:stretch>
        </p:blipFill>
        <p:spPr>
          <a:xfrm>
            <a:off x="2254896" y="4265712"/>
            <a:ext cx="3962731" cy="3960440"/>
          </a:xfrm>
          <a:prstGeom prst="diamond">
            <a:avLst/>
          </a:prstGeom>
        </p:spPr>
      </p:pic>
      <p:sp>
        <p:nvSpPr>
          <p:cNvPr id="5122" name="Rectangle 2">
            <a:extLst>
              <a:ext uri="{FF2B5EF4-FFF2-40B4-BE49-F238E27FC236}">
                <a16:creationId xmlns:a16="http://schemas.microsoft.com/office/drawing/2014/main" id="{DDDC767B-A891-91F7-D3D9-F65C3F890B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4826" y="953344"/>
            <a:ext cx="19102387" cy="2286000"/>
          </a:xfrm>
        </p:spPr>
        <p:txBody>
          <a:bodyPr/>
          <a:lstStyle/>
          <a:p>
            <a:pPr eaLnBrk="1">
              <a:lnSpc>
                <a:spcPts val="7000"/>
              </a:lnSpc>
              <a:defRPr/>
            </a:pPr>
            <a:r>
              <a:rPr lang="ru-RU" altLang="x-none" sz="8000" b="1" baseline="900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Создание нового предприятия начинается с принятия соответствующего решения</a:t>
            </a:r>
            <a:endParaRPr lang="x-none" altLang="x-none" sz="8000" b="1" dirty="0">
              <a:solidFill>
                <a:schemeClr val="tx2">
                  <a:lumMod val="10000"/>
                </a:schemeClr>
              </a:solidFill>
              <a:sym typeface="Open Sans Light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7713178-CF27-104A-C072-CB49B9159EB4}"/>
              </a:ext>
            </a:extLst>
          </p:cNvPr>
          <p:cNvSpPr>
            <a:spLocks/>
          </p:cNvSpPr>
          <p:nvPr/>
        </p:nvSpPr>
        <p:spPr bwMode="auto">
          <a:xfrm>
            <a:off x="7151440" y="5777880"/>
            <a:ext cx="11593288" cy="4411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 eaLnBrk="1">
              <a:defRPr/>
            </a:pPr>
            <a:r>
              <a:rPr lang="ru-RU" altLang="x-none" sz="60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Принимает владелец капитала. </a:t>
            </a:r>
          </a:p>
          <a:p>
            <a:pPr eaLnBrk="1">
              <a:defRPr/>
            </a:pPr>
            <a:r>
              <a:rPr lang="ru-RU" altLang="x-none" sz="60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Если капитал одного лица недостаточен, осуществляется поиск партнеров по бизнесу. С момента принятия решения о создании предприятия возникает необходимость выполнения ряда условий, определяемых законодательством.</a:t>
            </a:r>
            <a:endParaRPr lang="x-none" altLang="x-none" sz="6000" dirty="0"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2A1F0B1-FFE6-F9B9-6A03-5A71EAFF3540}"/>
              </a:ext>
            </a:extLst>
          </p:cNvPr>
          <p:cNvSpPr>
            <a:spLocks/>
          </p:cNvSpPr>
          <p:nvPr/>
        </p:nvSpPr>
        <p:spPr bwMode="auto">
          <a:xfrm>
            <a:off x="7055092" y="4553744"/>
            <a:ext cx="10273816" cy="649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7200" b="1" u="sng" baseline="33000" dirty="0">
                <a:solidFill>
                  <a:srgbClr val="53DE6D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Решение о создании</a:t>
            </a:r>
            <a:endParaRPr lang="x-none" altLang="x-none" sz="7200" b="1" u="sng" baseline="33000" dirty="0">
              <a:solidFill>
                <a:srgbClr val="53DE6D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77AC4-0EE3-B924-C7C4-EF297BB9C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65"/>
          <a:stretch/>
        </p:blipFill>
        <p:spPr>
          <a:xfrm>
            <a:off x="7051668" y="0"/>
            <a:ext cx="17332332" cy="13716000"/>
          </a:xfrm>
          <a:prstGeom prst="rect">
            <a:avLst/>
          </a:prstGeom>
        </p:spPr>
      </p:pic>
      <p:sp>
        <p:nvSpPr>
          <p:cNvPr id="5124" name="Rectangle 4">
            <a:extLst>
              <a:ext uri="{FF2B5EF4-FFF2-40B4-BE49-F238E27FC236}">
                <a16:creationId xmlns:a16="http://schemas.microsoft.com/office/drawing/2014/main" id="{0F96D53C-63E5-83D4-B461-228D4405DA83}"/>
              </a:ext>
            </a:extLst>
          </p:cNvPr>
          <p:cNvSpPr>
            <a:spLocks/>
          </p:cNvSpPr>
          <p:nvPr/>
        </p:nvSpPr>
        <p:spPr bwMode="auto">
          <a:xfrm rot="2700000">
            <a:off x="2828179" y="4309468"/>
            <a:ext cx="2798435" cy="2796144"/>
          </a:xfrm>
          <a:prstGeom prst="rect">
            <a:avLst/>
          </a:prstGeom>
          <a:noFill/>
          <a:ln w="38100" cap="flat" cmpd="sng">
            <a:solidFill>
              <a:srgbClr val="7CDB7A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DDC767B-A891-91F7-D3D9-F65C3F890B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4826" y="953344"/>
            <a:ext cx="19102387" cy="2286000"/>
          </a:xfrm>
        </p:spPr>
        <p:txBody>
          <a:bodyPr/>
          <a:lstStyle/>
          <a:p>
            <a:pPr eaLnBrk="1">
              <a:lnSpc>
                <a:spcPts val="7000"/>
              </a:lnSpc>
              <a:defRPr/>
            </a:pPr>
            <a:r>
              <a:rPr lang="ru-RU" altLang="x-none" sz="8000" b="1" baseline="9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Создание нового предприятия начинается с принятия соответствующего решения</a:t>
            </a:r>
            <a:endParaRPr lang="x-none" altLang="x-none" sz="8000" b="1" dirty="0">
              <a:solidFill>
                <a:schemeClr val="tx2">
                  <a:lumMod val="10000"/>
                </a:schemeClr>
              </a:solidFill>
              <a:sym typeface="Open Sans Light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7713178-CF27-104A-C072-CB49B9159EB4}"/>
              </a:ext>
            </a:extLst>
          </p:cNvPr>
          <p:cNvSpPr>
            <a:spLocks/>
          </p:cNvSpPr>
          <p:nvPr/>
        </p:nvSpPr>
        <p:spPr bwMode="auto">
          <a:xfrm>
            <a:off x="7151440" y="5777880"/>
            <a:ext cx="11593288" cy="564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 eaLnBrk="1">
              <a:defRPr/>
            </a:pPr>
            <a:r>
              <a:rPr lang="ru-RU" altLang="x-none" sz="60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утверждает устав предприятия, где указывается наименование, юридический адрес предприятия, определяется организационно-правовая форма, основные цели деятельности, указывается величина уставного капитала, права и обязанности учредителей, структура фирмы и порядок управления ее деятельностью, порядок ликвидации.</a:t>
            </a:r>
            <a:endParaRPr lang="x-none" altLang="x-none" sz="6000" dirty="0"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2A1F0B1-FFE6-F9B9-6A03-5A71EAFF3540}"/>
              </a:ext>
            </a:extLst>
          </p:cNvPr>
          <p:cNvSpPr>
            <a:spLocks/>
          </p:cNvSpPr>
          <p:nvPr/>
        </p:nvSpPr>
        <p:spPr bwMode="auto">
          <a:xfrm>
            <a:off x="7055092" y="4553744"/>
            <a:ext cx="10273816" cy="649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7200" b="1" u="sng" baseline="33000" dirty="0">
                <a:solidFill>
                  <a:srgbClr val="53DE6D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Собрание учредителей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D08F60-EDA9-D33D-8FBE-1FEB356F65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" b="29"/>
          <a:stretch>
            <a:fillRect/>
          </a:stretch>
        </p:blipFill>
        <p:spPr bwMode="auto">
          <a:xfrm>
            <a:off x="2279097" y="4223218"/>
            <a:ext cx="3958254" cy="3955966"/>
          </a:xfrm>
          <a:prstGeom prst="diamond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4207141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2410AE-75C9-5AC9-4474-697898505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65"/>
          <a:stretch/>
        </p:blipFill>
        <p:spPr>
          <a:xfrm>
            <a:off x="7051668" y="0"/>
            <a:ext cx="17332332" cy="13716000"/>
          </a:xfrm>
          <a:prstGeom prst="rect">
            <a:avLst/>
          </a:prstGeom>
        </p:spPr>
      </p:pic>
      <p:sp>
        <p:nvSpPr>
          <p:cNvPr id="5124" name="Rectangle 4">
            <a:extLst>
              <a:ext uri="{FF2B5EF4-FFF2-40B4-BE49-F238E27FC236}">
                <a16:creationId xmlns:a16="http://schemas.microsoft.com/office/drawing/2014/main" id="{0F96D53C-63E5-83D4-B461-228D4405DA83}"/>
              </a:ext>
            </a:extLst>
          </p:cNvPr>
          <p:cNvSpPr>
            <a:spLocks/>
          </p:cNvSpPr>
          <p:nvPr/>
        </p:nvSpPr>
        <p:spPr bwMode="auto">
          <a:xfrm rot="2700000">
            <a:off x="2828179" y="4309468"/>
            <a:ext cx="2798435" cy="2796144"/>
          </a:xfrm>
          <a:prstGeom prst="rect">
            <a:avLst/>
          </a:prstGeom>
          <a:noFill/>
          <a:ln w="38100" cap="flat" cmpd="sng">
            <a:solidFill>
              <a:srgbClr val="7CDB7A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DDC767B-A891-91F7-D3D9-F65C3F890B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4826" y="953344"/>
            <a:ext cx="19102387" cy="2286000"/>
          </a:xfrm>
        </p:spPr>
        <p:txBody>
          <a:bodyPr/>
          <a:lstStyle/>
          <a:p>
            <a:pPr eaLnBrk="1">
              <a:lnSpc>
                <a:spcPts val="7000"/>
              </a:lnSpc>
              <a:defRPr/>
            </a:pPr>
            <a:r>
              <a:rPr lang="ru-RU" altLang="x-none" sz="8000" b="1" baseline="9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Создание нового предприятия начинается с принятия соответствующего решения</a:t>
            </a:r>
            <a:endParaRPr lang="x-none" altLang="x-none" sz="8000" b="1" dirty="0">
              <a:solidFill>
                <a:schemeClr val="tx2">
                  <a:lumMod val="10000"/>
                </a:schemeClr>
              </a:solidFill>
              <a:sym typeface="Open Sans Light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7713178-CF27-104A-C072-CB49B9159EB4}"/>
              </a:ext>
            </a:extLst>
          </p:cNvPr>
          <p:cNvSpPr>
            <a:spLocks/>
          </p:cNvSpPr>
          <p:nvPr/>
        </p:nvSpPr>
        <p:spPr bwMode="auto">
          <a:xfrm>
            <a:off x="7151440" y="5777880"/>
            <a:ext cx="11593288" cy="625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 eaLnBrk="1">
              <a:defRPr/>
            </a:pPr>
            <a:r>
              <a:rPr lang="ru-RU" altLang="x-none" sz="60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Для регистрации  предприятия нужно представить заявление учредителя, устав предприятия, решение о создании предприятия или договор учредителей, свидетельство об уплате государственной пошлины. Зарегистрированное предприятие включается в единый государственный реестр юридических лиц. Предприятие получает временное свидетельство о регистрации.</a:t>
            </a:r>
            <a:endParaRPr lang="x-none" altLang="x-none" sz="6000" dirty="0"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2A1F0B1-FFE6-F9B9-6A03-5A71EAFF3540}"/>
              </a:ext>
            </a:extLst>
          </p:cNvPr>
          <p:cNvSpPr>
            <a:spLocks/>
          </p:cNvSpPr>
          <p:nvPr/>
        </p:nvSpPr>
        <p:spPr bwMode="auto">
          <a:xfrm>
            <a:off x="7055092" y="4553744"/>
            <a:ext cx="10273816" cy="649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7200" b="1" u="sng" baseline="33000" dirty="0">
                <a:solidFill>
                  <a:srgbClr val="53DE6D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Регистрация предприятия </a:t>
            </a:r>
            <a:endParaRPr lang="x-none" altLang="x-none" sz="7200" b="1" u="sng" baseline="33000" dirty="0">
              <a:solidFill>
                <a:srgbClr val="53DE6D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1E14B3-C435-BF76-A0F3-CB3BAF06DD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" b="29"/>
          <a:stretch>
            <a:fillRect/>
          </a:stretch>
        </p:blipFill>
        <p:spPr bwMode="auto">
          <a:xfrm>
            <a:off x="2260811" y="4243833"/>
            <a:ext cx="3958256" cy="3955966"/>
          </a:xfrm>
          <a:prstGeom prst="diamond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366787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B04F63-8F59-1063-49A3-7322B095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97" y="0"/>
            <a:ext cx="20788159" cy="13716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1790DE-33FF-631D-7694-B79FFFBAD9A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30990" r="30990"/>
          <a:stretch>
            <a:fillRect/>
          </a:stretch>
        </p:blipFill>
        <p:spPr>
          <a:xfrm>
            <a:off x="3838575" y="2897188"/>
            <a:ext cx="4681538" cy="8208962"/>
          </a:xfrm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5F34F931-4227-2567-6B77-A53AE6468A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17100" y="2971801"/>
            <a:ext cx="10728325" cy="6910535"/>
          </a:xfrm>
        </p:spPr>
        <p:txBody>
          <a:bodyPr anchor="t"/>
          <a:lstStyle/>
          <a:p>
            <a:pPr algn="l" eaLnBrk="1">
              <a:defRPr/>
            </a:pPr>
            <a:r>
              <a:rPr lang="ru-RU" altLang="x-none" sz="6600" dirty="0">
                <a:sym typeface="Open Sans Light" charset="0"/>
              </a:rPr>
              <a:t>Вновь созданное предприятие должно пройти этап оформления </a:t>
            </a:r>
            <a:r>
              <a:rPr lang="ru-RU" altLang="x-none" sz="6600" dirty="0">
                <a:solidFill>
                  <a:srgbClr val="53DE6D"/>
                </a:solidFill>
                <a:sym typeface="Open Sans Light" charset="0"/>
              </a:rPr>
              <a:t>кодов статистики </a:t>
            </a:r>
            <a:r>
              <a:rPr lang="ru-RU" altLang="x-none" sz="6600" dirty="0">
                <a:sym typeface="Open Sans Light" charset="0"/>
              </a:rPr>
              <a:t>в Государственном комитете по статистике. </a:t>
            </a:r>
            <a:endParaRPr lang="x-none" altLang="x-none" sz="6600" dirty="0">
              <a:sym typeface="Open Sans Light" charset="0"/>
            </a:endParaRPr>
          </a:p>
        </p:txBody>
      </p:sp>
      <p:pic>
        <p:nvPicPr>
          <p:cNvPr id="6149" name="Picture 5" descr="iphone_mockup-filtered.png">
            <a:extLst>
              <a:ext uri="{FF2B5EF4-FFF2-40B4-BE49-F238E27FC236}">
                <a16:creationId xmlns:a16="http://schemas.microsoft.com/office/drawing/2014/main" id="{0311907C-0F88-A82A-9B9F-EC84203E4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1745432"/>
            <a:ext cx="6662738" cy="1162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>
            <a:extLst>
              <a:ext uri="{FF2B5EF4-FFF2-40B4-BE49-F238E27FC236}">
                <a16:creationId xmlns:a16="http://schemas.microsoft.com/office/drawing/2014/main" id="{2BE6A0E0-B0B8-6FB3-AA23-F5FE915C5447}"/>
              </a:ext>
            </a:extLst>
          </p:cNvPr>
          <p:cNvSpPr>
            <a:spLocks/>
          </p:cNvSpPr>
          <p:nvPr/>
        </p:nvSpPr>
        <p:spPr bwMode="auto">
          <a:xfrm>
            <a:off x="14402241" y="4371523"/>
            <a:ext cx="6740732" cy="89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ОКАТО (Общероссийский классификатор объектов административно-территориального деления);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ED05987C-001D-443F-FDC1-E19D215F1176}"/>
              </a:ext>
            </a:extLst>
          </p:cNvPr>
          <p:cNvSpPr>
            <a:spLocks/>
          </p:cNvSpPr>
          <p:nvPr/>
        </p:nvSpPr>
        <p:spPr bwMode="auto">
          <a:xfrm>
            <a:off x="13227491" y="4147641"/>
            <a:ext cx="901700" cy="898525"/>
          </a:xfrm>
          <a:prstGeom prst="rect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C8FD05B6-C75B-C4D4-B355-4B7BA5E2C9D3}"/>
              </a:ext>
            </a:extLst>
          </p:cNvPr>
          <p:cNvSpPr txBox="1">
            <a:spLocks/>
          </p:cNvSpPr>
          <p:nvPr/>
        </p:nvSpPr>
        <p:spPr bwMode="auto">
          <a:xfrm>
            <a:off x="13230770" y="4579440"/>
            <a:ext cx="9017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ru-RU" altLang="x-none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5</a:t>
            </a:r>
            <a:endParaRPr lang="x-none" altLang="x-none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29705" name="Rectangle 9">
            <a:extLst>
              <a:ext uri="{FF2B5EF4-FFF2-40B4-BE49-F238E27FC236}">
                <a16:creationId xmlns:a16="http://schemas.microsoft.com/office/drawing/2014/main" id="{F47B322A-85CF-9B38-B057-A99C0851A35B}"/>
              </a:ext>
            </a:extLst>
          </p:cNvPr>
          <p:cNvSpPr>
            <a:spLocks/>
          </p:cNvSpPr>
          <p:nvPr/>
        </p:nvSpPr>
        <p:spPr bwMode="auto">
          <a:xfrm>
            <a:off x="14435781" y="7035015"/>
            <a:ext cx="7018316" cy="63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ОКОНХ (Общероссийский классификатор отраслей народного хозяйства);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29708" name="Rectangle 12">
            <a:extLst>
              <a:ext uri="{FF2B5EF4-FFF2-40B4-BE49-F238E27FC236}">
                <a16:creationId xmlns:a16="http://schemas.microsoft.com/office/drawing/2014/main" id="{5D836487-FA88-6251-7675-CD4E22BEF8BF}"/>
              </a:ext>
            </a:extLst>
          </p:cNvPr>
          <p:cNvSpPr>
            <a:spLocks/>
          </p:cNvSpPr>
          <p:nvPr/>
        </p:nvSpPr>
        <p:spPr bwMode="auto">
          <a:xfrm>
            <a:off x="13227491" y="6720581"/>
            <a:ext cx="901700" cy="898525"/>
          </a:xfrm>
          <a:prstGeom prst="rect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109C6B63-A8C0-0A2F-2D2B-7DCF7EB76D27}"/>
              </a:ext>
            </a:extLst>
          </p:cNvPr>
          <p:cNvSpPr txBox="1">
            <a:spLocks/>
          </p:cNvSpPr>
          <p:nvPr/>
        </p:nvSpPr>
        <p:spPr bwMode="auto">
          <a:xfrm>
            <a:off x="13240191" y="7131744"/>
            <a:ext cx="9017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ru-RU" altLang="x-none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6</a:t>
            </a:r>
            <a:endParaRPr lang="x-none" altLang="x-none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29711" name="Rectangle 15">
            <a:extLst>
              <a:ext uri="{FF2B5EF4-FFF2-40B4-BE49-F238E27FC236}">
                <a16:creationId xmlns:a16="http://schemas.microsoft.com/office/drawing/2014/main" id="{07259395-8C34-4DCF-17A1-335B726E5A54}"/>
              </a:ext>
            </a:extLst>
          </p:cNvPr>
          <p:cNvSpPr>
            <a:spLocks/>
          </p:cNvSpPr>
          <p:nvPr/>
        </p:nvSpPr>
        <p:spPr bwMode="auto">
          <a:xfrm>
            <a:off x="14435781" y="9296763"/>
            <a:ext cx="7074081" cy="89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ОКДП (Общероссийский классификатор видов экономической деятельности, продуктов и услуг);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29714" name="Rectangle 18">
            <a:extLst>
              <a:ext uri="{FF2B5EF4-FFF2-40B4-BE49-F238E27FC236}">
                <a16:creationId xmlns:a16="http://schemas.microsoft.com/office/drawing/2014/main" id="{1F0CDE93-5792-9567-1225-0701F19F3D93}"/>
              </a:ext>
            </a:extLst>
          </p:cNvPr>
          <p:cNvSpPr>
            <a:spLocks/>
          </p:cNvSpPr>
          <p:nvPr/>
        </p:nvSpPr>
        <p:spPr bwMode="auto">
          <a:xfrm>
            <a:off x="13205266" y="9102703"/>
            <a:ext cx="901700" cy="898525"/>
          </a:xfrm>
          <a:prstGeom prst="rect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C4FA8980-92E2-ABE5-304A-4ED35A204122}"/>
              </a:ext>
            </a:extLst>
          </p:cNvPr>
          <p:cNvSpPr txBox="1">
            <a:spLocks/>
          </p:cNvSpPr>
          <p:nvPr/>
        </p:nvSpPr>
        <p:spPr bwMode="auto">
          <a:xfrm>
            <a:off x="13205266" y="9496403"/>
            <a:ext cx="9017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ru-RU" altLang="x-none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7</a:t>
            </a:r>
            <a:endParaRPr lang="x-none" altLang="x-none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29717" name="Rectangle 21">
            <a:extLst>
              <a:ext uri="{FF2B5EF4-FFF2-40B4-BE49-F238E27FC236}">
                <a16:creationId xmlns:a16="http://schemas.microsoft.com/office/drawing/2014/main" id="{0BD63193-242D-F1A9-CE47-27E0F9956D12}"/>
              </a:ext>
            </a:extLst>
          </p:cNvPr>
          <p:cNvSpPr>
            <a:spLocks/>
          </p:cNvSpPr>
          <p:nvPr/>
        </p:nvSpPr>
        <p:spPr bwMode="auto">
          <a:xfrm>
            <a:off x="3983088" y="4481736"/>
            <a:ext cx="7628535" cy="69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40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ОКПО (Общероссийский классификатор предприятий и организаций);</a:t>
            </a:r>
            <a:endParaRPr lang="x-none" altLang="x-none" sz="40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29720" name="Rectangle 24">
            <a:extLst>
              <a:ext uri="{FF2B5EF4-FFF2-40B4-BE49-F238E27FC236}">
                <a16:creationId xmlns:a16="http://schemas.microsoft.com/office/drawing/2014/main" id="{33E25DAF-CAB8-E5DB-6A94-92888A7A68AE}"/>
              </a:ext>
            </a:extLst>
          </p:cNvPr>
          <p:cNvSpPr>
            <a:spLocks/>
          </p:cNvSpPr>
          <p:nvPr/>
        </p:nvSpPr>
        <p:spPr bwMode="auto">
          <a:xfrm>
            <a:off x="2794441" y="4147641"/>
            <a:ext cx="901700" cy="898525"/>
          </a:xfrm>
          <a:prstGeom prst="rect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9721" name="Text Box 25">
            <a:extLst>
              <a:ext uri="{FF2B5EF4-FFF2-40B4-BE49-F238E27FC236}">
                <a16:creationId xmlns:a16="http://schemas.microsoft.com/office/drawing/2014/main" id="{0783A825-9C16-723A-0457-E5C6354C9FED}"/>
              </a:ext>
            </a:extLst>
          </p:cNvPr>
          <p:cNvSpPr txBox="1">
            <a:spLocks/>
          </p:cNvSpPr>
          <p:nvPr/>
        </p:nvSpPr>
        <p:spPr bwMode="auto">
          <a:xfrm>
            <a:off x="2797720" y="4579440"/>
            <a:ext cx="9017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x-none" altLang="x-none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1</a:t>
            </a:r>
          </a:p>
        </p:txBody>
      </p:sp>
      <p:sp>
        <p:nvSpPr>
          <p:cNvPr id="29726" name="Rectangle 30">
            <a:extLst>
              <a:ext uri="{FF2B5EF4-FFF2-40B4-BE49-F238E27FC236}">
                <a16:creationId xmlns:a16="http://schemas.microsoft.com/office/drawing/2014/main" id="{C37D816C-63F6-7A13-D203-A0D88DA663D4}"/>
              </a:ext>
            </a:extLst>
          </p:cNvPr>
          <p:cNvSpPr>
            <a:spLocks/>
          </p:cNvSpPr>
          <p:nvPr/>
        </p:nvSpPr>
        <p:spPr bwMode="auto">
          <a:xfrm>
            <a:off x="2794441" y="6720581"/>
            <a:ext cx="901700" cy="898525"/>
          </a:xfrm>
          <a:prstGeom prst="rect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9727" name="Text Box 31">
            <a:extLst>
              <a:ext uri="{FF2B5EF4-FFF2-40B4-BE49-F238E27FC236}">
                <a16:creationId xmlns:a16="http://schemas.microsoft.com/office/drawing/2014/main" id="{80E4085F-C5A0-EC21-594F-918723280EF8}"/>
              </a:ext>
            </a:extLst>
          </p:cNvPr>
          <p:cNvSpPr txBox="1">
            <a:spLocks/>
          </p:cNvSpPr>
          <p:nvPr/>
        </p:nvSpPr>
        <p:spPr bwMode="auto">
          <a:xfrm>
            <a:off x="2794441" y="7131744"/>
            <a:ext cx="9017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x-none" altLang="x-none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2</a:t>
            </a:r>
          </a:p>
        </p:txBody>
      </p:sp>
      <p:sp>
        <p:nvSpPr>
          <p:cNvPr id="29732" name="Rectangle 36">
            <a:extLst>
              <a:ext uri="{FF2B5EF4-FFF2-40B4-BE49-F238E27FC236}">
                <a16:creationId xmlns:a16="http://schemas.microsoft.com/office/drawing/2014/main" id="{5A67720D-E47E-0248-4132-D3323C9FF530}"/>
              </a:ext>
            </a:extLst>
          </p:cNvPr>
          <p:cNvSpPr>
            <a:spLocks/>
          </p:cNvSpPr>
          <p:nvPr/>
        </p:nvSpPr>
        <p:spPr bwMode="auto">
          <a:xfrm>
            <a:off x="2772216" y="9102703"/>
            <a:ext cx="901700" cy="898525"/>
          </a:xfrm>
          <a:prstGeom prst="rect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9733" name="Text Box 37">
            <a:extLst>
              <a:ext uri="{FF2B5EF4-FFF2-40B4-BE49-F238E27FC236}">
                <a16:creationId xmlns:a16="http://schemas.microsoft.com/office/drawing/2014/main" id="{E7DEB9BA-16B2-C45C-2702-90AAE258CC9E}"/>
              </a:ext>
            </a:extLst>
          </p:cNvPr>
          <p:cNvSpPr txBox="1">
            <a:spLocks/>
          </p:cNvSpPr>
          <p:nvPr/>
        </p:nvSpPr>
        <p:spPr bwMode="auto">
          <a:xfrm>
            <a:off x="2772216" y="9496403"/>
            <a:ext cx="9017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x-none" altLang="x-none" b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3</a:t>
            </a: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2F49D31B-8126-0413-C32F-06951102A293}"/>
              </a:ext>
            </a:extLst>
          </p:cNvPr>
          <p:cNvSpPr>
            <a:spLocks/>
          </p:cNvSpPr>
          <p:nvPr/>
        </p:nvSpPr>
        <p:spPr bwMode="auto">
          <a:xfrm>
            <a:off x="14380016" y="11787543"/>
            <a:ext cx="6476010" cy="63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ОКП (Общероссийский классификатор продукции).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D5F0379F-FEF4-F446-F8BF-856404EADB2E}"/>
              </a:ext>
            </a:extLst>
          </p:cNvPr>
          <p:cNvSpPr>
            <a:spLocks/>
          </p:cNvSpPr>
          <p:nvPr/>
        </p:nvSpPr>
        <p:spPr bwMode="auto">
          <a:xfrm>
            <a:off x="13205266" y="11495385"/>
            <a:ext cx="901700" cy="898525"/>
          </a:xfrm>
          <a:prstGeom prst="rect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3" name="Text Box 19">
            <a:extLst>
              <a:ext uri="{FF2B5EF4-FFF2-40B4-BE49-F238E27FC236}">
                <a16:creationId xmlns:a16="http://schemas.microsoft.com/office/drawing/2014/main" id="{AB4486C7-CB8D-9FDB-D2BE-A1C7ED8E2187}"/>
              </a:ext>
            </a:extLst>
          </p:cNvPr>
          <p:cNvSpPr txBox="1">
            <a:spLocks/>
          </p:cNvSpPr>
          <p:nvPr/>
        </p:nvSpPr>
        <p:spPr bwMode="auto">
          <a:xfrm>
            <a:off x="13205266" y="11889085"/>
            <a:ext cx="9017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ru-RU" altLang="x-none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8</a:t>
            </a:r>
            <a:endParaRPr lang="x-none" altLang="x-none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6" name="Rectangle 36">
            <a:extLst>
              <a:ext uri="{FF2B5EF4-FFF2-40B4-BE49-F238E27FC236}">
                <a16:creationId xmlns:a16="http://schemas.microsoft.com/office/drawing/2014/main" id="{DD5A242F-23A2-1675-84B5-12F3C2723600}"/>
              </a:ext>
            </a:extLst>
          </p:cNvPr>
          <p:cNvSpPr>
            <a:spLocks/>
          </p:cNvSpPr>
          <p:nvPr/>
        </p:nvSpPr>
        <p:spPr bwMode="auto">
          <a:xfrm>
            <a:off x="2772216" y="11495385"/>
            <a:ext cx="901700" cy="898525"/>
          </a:xfrm>
          <a:prstGeom prst="rect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7" name="Text Box 37">
            <a:extLst>
              <a:ext uri="{FF2B5EF4-FFF2-40B4-BE49-F238E27FC236}">
                <a16:creationId xmlns:a16="http://schemas.microsoft.com/office/drawing/2014/main" id="{479061F6-DAD0-55A1-6FE3-7D6779B52790}"/>
              </a:ext>
            </a:extLst>
          </p:cNvPr>
          <p:cNvSpPr txBox="1">
            <a:spLocks/>
          </p:cNvSpPr>
          <p:nvPr/>
        </p:nvSpPr>
        <p:spPr bwMode="auto">
          <a:xfrm>
            <a:off x="2772216" y="11889085"/>
            <a:ext cx="9017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ru-RU" altLang="x-none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4</a:t>
            </a:r>
            <a:endParaRPr lang="x-none" altLang="x-none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0945247-5FAC-745F-5F01-89CBE9A8D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785" y="1229282"/>
            <a:ext cx="18930429" cy="1998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 kern="1200">
                <a:solidFill>
                  <a:srgbClr val="3F4347"/>
                </a:solidFill>
                <a:latin typeface="+mj-lt"/>
                <a:ea typeface="+mj-ea"/>
                <a:cs typeface="+mj-cs"/>
                <a:sym typeface="Open Sans Light" panose="020B0604020202020204" pitchFamily="34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9pPr>
          </a:lstStyle>
          <a:p>
            <a:pPr eaLnBrk="1">
              <a:lnSpc>
                <a:spcPts val="5500"/>
              </a:lnSpc>
              <a:defRPr/>
            </a:pPr>
            <a:r>
              <a:rPr lang="ru-RU" altLang="x-none" sz="8000" b="1" baseline="90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В регистрационном удостоверении коммерческого предприятия в соответствии с действующими классификаторами указываются коды:</a:t>
            </a:r>
            <a:endParaRPr lang="x-none" altLang="x-none" sz="8000" b="1" baseline="0" dirty="0">
              <a:solidFill>
                <a:schemeClr val="tx2">
                  <a:lumMod val="10000"/>
                </a:schemeClr>
              </a:solidFill>
              <a:sym typeface="Open Sans Light" charset="0"/>
            </a:endParaRP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DF1047E7-AB42-BB54-BBE4-62CB916D1286}"/>
              </a:ext>
            </a:extLst>
          </p:cNvPr>
          <p:cNvSpPr>
            <a:spLocks/>
          </p:cNvSpPr>
          <p:nvPr/>
        </p:nvSpPr>
        <p:spPr bwMode="auto">
          <a:xfrm>
            <a:off x="3983088" y="7014783"/>
            <a:ext cx="7628535" cy="69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40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КОПФ (Классификатор организационно-правовых форм);</a:t>
            </a:r>
            <a:endParaRPr lang="x-none" altLang="x-none" sz="40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03ACC180-6B99-D19B-B5A3-A2A440276250}"/>
              </a:ext>
            </a:extLst>
          </p:cNvPr>
          <p:cNvSpPr>
            <a:spLocks/>
          </p:cNvSpPr>
          <p:nvPr/>
        </p:nvSpPr>
        <p:spPr bwMode="auto">
          <a:xfrm>
            <a:off x="3922613" y="9522939"/>
            <a:ext cx="7855790" cy="40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40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КФС (Классификатор форм собственности);</a:t>
            </a:r>
            <a:endParaRPr lang="x-none" altLang="x-none" sz="40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6355F3D9-CDAF-4746-B54A-1DF0FDB5B016}"/>
              </a:ext>
            </a:extLst>
          </p:cNvPr>
          <p:cNvSpPr>
            <a:spLocks/>
          </p:cNvSpPr>
          <p:nvPr/>
        </p:nvSpPr>
        <p:spPr bwMode="auto">
          <a:xfrm>
            <a:off x="3983088" y="11630835"/>
            <a:ext cx="7628535" cy="980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40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ОКОГУ (Общероссийский классификатор органов власти и государственного управления);</a:t>
            </a:r>
            <a:endParaRPr lang="x-none" altLang="x-none" sz="40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/>
      <p:bldP spid="29708" grpId="0" animBg="1"/>
      <p:bldP spid="29714" grpId="0" animBg="1"/>
      <p:bldP spid="29720" grpId="0" animBg="1"/>
      <p:bldP spid="29726" grpId="0" animBg="1"/>
      <p:bldP spid="29732" grpId="0" animBg="1"/>
      <p:bldP spid="12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94C95-2E6A-4EEA-65FF-52298DD25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1"/>
          <a:stretch/>
        </p:blipFill>
        <p:spPr>
          <a:xfrm rot="5400000">
            <a:off x="2" y="3"/>
            <a:ext cx="13715999" cy="13716000"/>
          </a:xfrm>
          <a:prstGeom prst="rect">
            <a:avLst/>
          </a:prstGeom>
        </p:spPr>
      </p:pic>
      <p:sp>
        <p:nvSpPr>
          <p:cNvPr id="10243" name="Text Box 3">
            <a:extLst>
              <a:ext uri="{FF2B5EF4-FFF2-40B4-BE49-F238E27FC236}">
                <a16:creationId xmlns:a16="http://schemas.microsoft.com/office/drawing/2014/main" id="{C6A190D8-6E6D-1820-FB4B-DF017A6930E2}"/>
              </a:ext>
            </a:extLst>
          </p:cNvPr>
          <p:cNvSpPr txBox="1">
            <a:spLocks/>
          </p:cNvSpPr>
          <p:nvPr/>
        </p:nvSpPr>
        <p:spPr bwMode="auto">
          <a:xfrm>
            <a:off x="22147213" y="11761788"/>
            <a:ext cx="9239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BFB09D4B-BE3B-4A39-AFD9-6E0921A245E4}" type="slidenum">
              <a:rPr lang="ru-RU" altLang="ru-RU" sz="2400" baseline="0">
                <a:solidFill>
                  <a:srgbClr val="3F4347"/>
                </a:solidFill>
                <a:latin typeface="Open Sans Semibold" panose="020B0604020202020204" pitchFamily="34" charset="0"/>
                <a:ea typeface="Open Sans Semibold" panose="020B0604020202020204" pitchFamily="34" charset="0"/>
                <a:cs typeface="Open Sans Semibold" panose="020B0604020202020204" pitchFamily="34" charset="0"/>
                <a:sym typeface="Open Sans Semibold" panose="020B0604020202020204" pitchFamily="34" charset="0"/>
              </a:rPr>
              <a:pPr algn="ctr" eaLnBrk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7</a:t>
            </a:fld>
            <a:endParaRPr lang="ru-RU" altLang="ru-RU" sz="2400" baseline="0">
              <a:solidFill>
                <a:srgbClr val="3F4347"/>
              </a:solidFill>
              <a:latin typeface="Open Sans Semibold" panose="020B0604020202020204" pitchFamily="34" charset="0"/>
              <a:ea typeface="Open Sans Semibold" panose="020B0604020202020204" pitchFamily="34" charset="0"/>
              <a:cs typeface="Open Sans Semibold" panose="020B0604020202020204" pitchFamily="34" charset="0"/>
              <a:sym typeface="Open Sans Semibold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17258B-1F38-A46F-75DE-198F0AA61CA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9457" r="19457"/>
          <a:stretch>
            <a:fillRect/>
          </a:stretch>
        </p:blipFill>
        <p:spPr>
          <a:xfrm>
            <a:off x="11328400" y="558800"/>
            <a:ext cx="12465050" cy="12623800"/>
          </a:xfrm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D6BE9E49-0150-6414-308C-24535BB50733}"/>
              </a:ext>
            </a:extLst>
          </p:cNvPr>
          <p:cNvSpPr>
            <a:spLocks/>
          </p:cNvSpPr>
          <p:nvPr/>
        </p:nvSpPr>
        <p:spPr bwMode="auto">
          <a:xfrm>
            <a:off x="9155906" y="2825552"/>
            <a:ext cx="6072187" cy="8455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5D99D7D2-6B1F-104F-97D1-289138694DF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03278" y="3567114"/>
            <a:ext cx="11305256" cy="8455024"/>
          </a:xfrm>
        </p:spPr>
        <p:txBody>
          <a:bodyPr anchor="t"/>
          <a:lstStyle/>
          <a:p>
            <a:pPr algn="r" eaLnBrk="1">
              <a:defRPr/>
            </a:pPr>
            <a:r>
              <a:rPr lang="ru-RU" altLang="x-none" sz="5400" dirty="0">
                <a:sym typeface="Open Sans Light" charset="0"/>
              </a:rPr>
              <a:t>Предприятие </a:t>
            </a:r>
            <a:r>
              <a:rPr lang="ru-RU" altLang="x-none" sz="5400" dirty="0">
                <a:solidFill>
                  <a:srgbClr val="53DE6D"/>
                </a:solidFill>
                <a:sym typeface="Open Sans Light" charset="0"/>
              </a:rPr>
              <a:t>обязательно</a:t>
            </a:r>
            <a:r>
              <a:rPr lang="ru-RU" altLang="x-none" sz="5400" dirty="0">
                <a:sym typeface="Open Sans Light" charset="0"/>
              </a:rPr>
              <a:t> регистрируется и в государственной налоговой службе, открывает расчетный счет в банке. В случаях, установленных законом, оформляются лицензии на право осуществления отдельных видов деятельности.</a:t>
            </a:r>
            <a:endParaRPr lang="x-none" altLang="x-none" sz="5400" dirty="0">
              <a:sym typeface="Open Sans Light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2">
            <a:extLst>
              <a:ext uri="{FF2B5EF4-FFF2-40B4-BE49-F238E27FC236}">
                <a16:creationId xmlns:a16="http://schemas.microsoft.com/office/drawing/2014/main" id="{4F01B363-E543-4B40-A60A-2A94A5EDD906}"/>
              </a:ext>
            </a:extLst>
          </p:cNvPr>
          <p:cNvSpPr>
            <a:spLocks/>
          </p:cNvSpPr>
          <p:nvPr/>
        </p:nvSpPr>
        <p:spPr bwMode="auto">
          <a:xfrm>
            <a:off x="3959301" y="4240337"/>
            <a:ext cx="5827712" cy="5827713"/>
          </a:xfrm>
          <a:prstGeom prst="ellipse">
            <a:avLst/>
          </a:prstGeom>
          <a:noFill/>
          <a:ln w="63500" cap="flat" cmpd="sng">
            <a:solidFill>
              <a:srgbClr val="C0C6CD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11600" baseline="0">
              <a:solidFill>
                <a:srgbClr val="77716C"/>
              </a:solidFill>
              <a:latin typeface="Open Sans Light" panose="020B0604020202020204" pitchFamily="34" charset="0"/>
              <a:ea typeface="Open Sans Light" panose="020B0604020202020204" pitchFamily="34" charset="0"/>
              <a:cs typeface="Open Sans Light" panose="020B0604020202020204" pitchFamily="34" charset="0"/>
              <a:sym typeface="Open Sans Light" panose="020B0604020202020204" pitchFamily="34" charset="0"/>
            </a:endParaRPr>
          </a:p>
        </p:txBody>
      </p:sp>
      <p:sp>
        <p:nvSpPr>
          <p:cNvPr id="35843" name="AutoShape 3">
            <a:extLst>
              <a:ext uri="{FF2B5EF4-FFF2-40B4-BE49-F238E27FC236}">
                <a16:creationId xmlns:a16="http://schemas.microsoft.com/office/drawing/2014/main" id="{7D0B24EA-BF57-CF38-C150-9F767A5C599B}"/>
              </a:ext>
            </a:extLst>
          </p:cNvPr>
          <p:cNvSpPr>
            <a:spLocks/>
          </p:cNvSpPr>
          <p:nvPr/>
        </p:nvSpPr>
        <p:spPr bwMode="auto">
          <a:xfrm>
            <a:off x="4454601" y="4238750"/>
            <a:ext cx="5319712" cy="5527675"/>
          </a:xfrm>
          <a:custGeom>
            <a:avLst/>
            <a:gdLst>
              <a:gd name="T0" fmla="*/ 2659856 w 21600"/>
              <a:gd name="T1" fmla="*/ 2772681 h 21565"/>
              <a:gd name="T2" fmla="*/ 2659856 w 21600"/>
              <a:gd name="T3" fmla="*/ 2772681 h 21565"/>
              <a:gd name="T4" fmla="*/ 2659856 w 21600"/>
              <a:gd name="T5" fmla="*/ 2772681 h 21565"/>
              <a:gd name="T6" fmla="*/ 2659856 w 21600"/>
              <a:gd name="T7" fmla="*/ 2772681 h 2156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65">
                <a:moveTo>
                  <a:pt x="9086" y="23"/>
                </a:moveTo>
                <a:cubicBezTo>
                  <a:pt x="8136" y="82"/>
                  <a:pt x="7198" y="250"/>
                  <a:pt x="6290" y="525"/>
                </a:cubicBezTo>
                <a:cubicBezTo>
                  <a:pt x="5430" y="777"/>
                  <a:pt x="4603" y="1125"/>
                  <a:pt x="3828" y="1563"/>
                </a:cubicBezTo>
                <a:cubicBezTo>
                  <a:pt x="3152" y="1944"/>
                  <a:pt x="2520" y="2392"/>
                  <a:pt x="1939" y="2898"/>
                </a:cubicBezTo>
                <a:lnTo>
                  <a:pt x="2269" y="3153"/>
                </a:lnTo>
                <a:lnTo>
                  <a:pt x="2301" y="3271"/>
                </a:lnTo>
                <a:lnTo>
                  <a:pt x="2323" y="3390"/>
                </a:lnTo>
                <a:lnTo>
                  <a:pt x="2472" y="3487"/>
                </a:lnTo>
                <a:lnTo>
                  <a:pt x="2559" y="3376"/>
                </a:lnTo>
                <a:lnTo>
                  <a:pt x="2422" y="3429"/>
                </a:lnTo>
                <a:lnTo>
                  <a:pt x="2452" y="3362"/>
                </a:lnTo>
                <a:lnTo>
                  <a:pt x="2337" y="3335"/>
                </a:lnTo>
                <a:lnTo>
                  <a:pt x="2394" y="3275"/>
                </a:lnTo>
                <a:lnTo>
                  <a:pt x="2326" y="3196"/>
                </a:lnTo>
                <a:lnTo>
                  <a:pt x="2363" y="3143"/>
                </a:lnTo>
                <a:lnTo>
                  <a:pt x="2352" y="3068"/>
                </a:lnTo>
                <a:lnTo>
                  <a:pt x="2493" y="3000"/>
                </a:lnTo>
                <a:lnTo>
                  <a:pt x="2633" y="2917"/>
                </a:lnTo>
                <a:lnTo>
                  <a:pt x="2801" y="2806"/>
                </a:lnTo>
                <a:lnTo>
                  <a:pt x="2889" y="2658"/>
                </a:lnTo>
                <a:lnTo>
                  <a:pt x="3025" y="2567"/>
                </a:lnTo>
                <a:lnTo>
                  <a:pt x="3130" y="2504"/>
                </a:lnTo>
                <a:lnTo>
                  <a:pt x="3141" y="2583"/>
                </a:lnTo>
                <a:lnTo>
                  <a:pt x="2992" y="2644"/>
                </a:lnTo>
                <a:lnTo>
                  <a:pt x="3059" y="2671"/>
                </a:lnTo>
                <a:lnTo>
                  <a:pt x="3380" y="2523"/>
                </a:lnTo>
                <a:lnTo>
                  <a:pt x="3623" y="2428"/>
                </a:lnTo>
                <a:lnTo>
                  <a:pt x="3917" y="2369"/>
                </a:lnTo>
                <a:lnTo>
                  <a:pt x="4000" y="2309"/>
                </a:lnTo>
                <a:lnTo>
                  <a:pt x="3856" y="2309"/>
                </a:lnTo>
                <a:lnTo>
                  <a:pt x="3853" y="2239"/>
                </a:lnTo>
                <a:lnTo>
                  <a:pt x="3962" y="2183"/>
                </a:lnTo>
                <a:lnTo>
                  <a:pt x="4183" y="2047"/>
                </a:lnTo>
                <a:lnTo>
                  <a:pt x="4190" y="1984"/>
                </a:lnTo>
                <a:lnTo>
                  <a:pt x="4283" y="1979"/>
                </a:lnTo>
                <a:lnTo>
                  <a:pt x="4441" y="1939"/>
                </a:lnTo>
                <a:lnTo>
                  <a:pt x="4453" y="1840"/>
                </a:lnTo>
                <a:lnTo>
                  <a:pt x="4510" y="1868"/>
                </a:lnTo>
                <a:lnTo>
                  <a:pt x="4533" y="1968"/>
                </a:lnTo>
                <a:lnTo>
                  <a:pt x="4543" y="2070"/>
                </a:lnTo>
                <a:lnTo>
                  <a:pt x="4592" y="2115"/>
                </a:lnTo>
                <a:lnTo>
                  <a:pt x="4656" y="2175"/>
                </a:lnTo>
                <a:lnTo>
                  <a:pt x="4585" y="2303"/>
                </a:lnTo>
                <a:lnTo>
                  <a:pt x="4482" y="2396"/>
                </a:lnTo>
                <a:lnTo>
                  <a:pt x="4471" y="2458"/>
                </a:lnTo>
                <a:lnTo>
                  <a:pt x="4369" y="2605"/>
                </a:lnTo>
                <a:lnTo>
                  <a:pt x="4398" y="2668"/>
                </a:lnTo>
                <a:lnTo>
                  <a:pt x="4262" y="2803"/>
                </a:lnTo>
                <a:lnTo>
                  <a:pt x="4191" y="2746"/>
                </a:lnTo>
                <a:lnTo>
                  <a:pt x="4116" y="2905"/>
                </a:lnTo>
                <a:lnTo>
                  <a:pt x="4057" y="2992"/>
                </a:lnTo>
                <a:lnTo>
                  <a:pt x="4098" y="3042"/>
                </a:lnTo>
                <a:lnTo>
                  <a:pt x="4178" y="2992"/>
                </a:lnTo>
                <a:lnTo>
                  <a:pt x="4258" y="2972"/>
                </a:lnTo>
                <a:lnTo>
                  <a:pt x="4459" y="3139"/>
                </a:lnTo>
                <a:lnTo>
                  <a:pt x="4436" y="3209"/>
                </a:lnTo>
                <a:lnTo>
                  <a:pt x="4351" y="3259"/>
                </a:lnTo>
                <a:lnTo>
                  <a:pt x="4251" y="3315"/>
                </a:lnTo>
                <a:lnTo>
                  <a:pt x="4185" y="3368"/>
                </a:lnTo>
                <a:lnTo>
                  <a:pt x="4295" y="3423"/>
                </a:lnTo>
                <a:lnTo>
                  <a:pt x="4269" y="3486"/>
                </a:lnTo>
                <a:lnTo>
                  <a:pt x="4473" y="3505"/>
                </a:lnTo>
                <a:lnTo>
                  <a:pt x="4369" y="3522"/>
                </a:lnTo>
                <a:lnTo>
                  <a:pt x="4201" y="3552"/>
                </a:lnTo>
                <a:lnTo>
                  <a:pt x="4152" y="3499"/>
                </a:lnTo>
                <a:lnTo>
                  <a:pt x="4089" y="3441"/>
                </a:lnTo>
                <a:lnTo>
                  <a:pt x="4019" y="3390"/>
                </a:lnTo>
                <a:lnTo>
                  <a:pt x="3891" y="3344"/>
                </a:lnTo>
                <a:lnTo>
                  <a:pt x="3803" y="3300"/>
                </a:lnTo>
                <a:lnTo>
                  <a:pt x="3868" y="3220"/>
                </a:lnTo>
                <a:lnTo>
                  <a:pt x="3806" y="3207"/>
                </a:lnTo>
                <a:lnTo>
                  <a:pt x="3678" y="3168"/>
                </a:lnTo>
                <a:lnTo>
                  <a:pt x="3512" y="3208"/>
                </a:lnTo>
                <a:lnTo>
                  <a:pt x="3259" y="3298"/>
                </a:lnTo>
                <a:lnTo>
                  <a:pt x="3088" y="3347"/>
                </a:lnTo>
                <a:lnTo>
                  <a:pt x="2900" y="3438"/>
                </a:lnTo>
                <a:lnTo>
                  <a:pt x="2768" y="3517"/>
                </a:lnTo>
                <a:lnTo>
                  <a:pt x="2753" y="3443"/>
                </a:lnTo>
                <a:lnTo>
                  <a:pt x="2648" y="3431"/>
                </a:lnTo>
                <a:lnTo>
                  <a:pt x="2583" y="3483"/>
                </a:lnTo>
                <a:lnTo>
                  <a:pt x="2715" y="3613"/>
                </a:lnTo>
                <a:lnTo>
                  <a:pt x="2833" y="3625"/>
                </a:lnTo>
                <a:lnTo>
                  <a:pt x="2906" y="3685"/>
                </a:lnTo>
                <a:cubicBezTo>
                  <a:pt x="2911" y="3684"/>
                  <a:pt x="2916" y="3682"/>
                  <a:pt x="2921" y="3681"/>
                </a:cubicBezTo>
                <a:cubicBezTo>
                  <a:pt x="2927" y="3679"/>
                  <a:pt x="2932" y="3677"/>
                  <a:pt x="2938" y="3676"/>
                </a:cubicBezTo>
                <a:cubicBezTo>
                  <a:pt x="2943" y="3674"/>
                  <a:pt x="2948" y="3672"/>
                  <a:pt x="2953" y="3670"/>
                </a:cubicBezTo>
                <a:cubicBezTo>
                  <a:pt x="2959" y="3669"/>
                  <a:pt x="2964" y="3667"/>
                  <a:pt x="2970" y="3665"/>
                </a:cubicBezTo>
                <a:lnTo>
                  <a:pt x="3075" y="3642"/>
                </a:lnTo>
                <a:lnTo>
                  <a:pt x="3110" y="3699"/>
                </a:lnTo>
                <a:lnTo>
                  <a:pt x="3121" y="3779"/>
                </a:lnTo>
                <a:lnTo>
                  <a:pt x="3184" y="3751"/>
                </a:lnTo>
                <a:lnTo>
                  <a:pt x="3226" y="3695"/>
                </a:lnTo>
                <a:lnTo>
                  <a:pt x="3375" y="3677"/>
                </a:lnTo>
                <a:lnTo>
                  <a:pt x="3302" y="3735"/>
                </a:lnTo>
                <a:lnTo>
                  <a:pt x="3337" y="3785"/>
                </a:lnTo>
                <a:lnTo>
                  <a:pt x="3464" y="3740"/>
                </a:lnTo>
                <a:lnTo>
                  <a:pt x="3605" y="3697"/>
                </a:lnTo>
                <a:lnTo>
                  <a:pt x="3685" y="3634"/>
                </a:lnTo>
                <a:lnTo>
                  <a:pt x="3767" y="3570"/>
                </a:lnTo>
                <a:lnTo>
                  <a:pt x="3866" y="3605"/>
                </a:lnTo>
                <a:lnTo>
                  <a:pt x="3970" y="3570"/>
                </a:lnTo>
                <a:lnTo>
                  <a:pt x="3935" y="3717"/>
                </a:lnTo>
                <a:lnTo>
                  <a:pt x="3900" y="3796"/>
                </a:lnTo>
                <a:lnTo>
                  <a:pt x="4031" y="3819"/>
                </a:lnTo>
                <a:lnTo>
                  <a:pt x="4013" y="3931"/>
                </a:lnTo>
                <a:lnTo>
                  <a:pt x="3902" y="4039"/>
                </a:lnTo>
                <a:lnTo>
                  <a:pt x="3870" y="4120"/>
                </a:lnTo>
                <a:lnTo>
                  <a:pt x="4006" y="4081"/>
                </a:lnTo>
                <a:lnTo>
                  <a:pt x="4160" y="4204"/>
                </a:lnTo>
                <a:lnTo>
                  <a:pt x="4272" y="4300"/>
                </a:lnTo>
                <a:lnTo>
                  <a:pt x="4380" y="4419"/>
                </a:lnTo>
                <a:lnTo>
                  <a:pt x="4313" y="4482"/>
                </a:lnTo>
                <a:lnTo>
                  <a:pt x="4315" y="4548"/>
                </a:lnTo>
                <a:lnTo>
                  <a:pt x="4404" y="4548"/>
                </a:lnTo>
                <a:lnTo>
                  <a:pt x="4505" y="4482"/>
                </a:lnTo>
                <a:lnTo>
                  <a:pt x="4601" y="4419"/>
                </a:lnTo>
                <a:lnTo>
                  <a:pt x="4685" y="4321"/>
                </a:lnTo>
                <a:lnTo>
                  <a:pt x="4793" y="4379"/>
                </a:lnTo>
                <a:lnTo>
                  <a:pt x="4875" y="4412"/>
                </a:lnTo>
                <a:lnTo>
                  <a:pt x="5081" y="4312"/>
                </a:lnTo>
                <a:lnTo>
                  <a:pt x="5053" y="4389"/>
                </a:lnTo>
                <a:lnTo>
                  <a:pt x="4952" y="4427"/>
                </a:lnTo>
                <a:lnTo>
                  <a:pt x="5017" y="4524"/>
                </a:lnTo>
                <a:lnTo>
                  <a:pt x="5023" y="4586"/>
                </a:lnTo>
                <a:lnTo>
                  <a:pt x="4945" y="4631"/>
                </a:lnTo>
                <a:lnTo>
                  <a:pt x="4863" y="4721"/>
                </a:lnTo>
                <a:lnTo>
                  <a:pt x="4845" y="4785"/>
                </a:lnTo>
                <a:lnTo>
                  <a:pt x="4832" y="4875"/>
                </a:lnTo>
                <a:lnTo>
                  <a:pt x="4882" y="4928"/>
                </a:lnTo>
                <a:lnTo>
                  <a:pt x="4927" y="4888"/>
                </a:lnTo>
                <a:lnTo>
                  <a:pt x="5049" y="4859"/>
                </a:lnTo>
                <a:lnTo>
                  <a:pt x="5133" y="4920"/>
                </a:lnTo>
                <a:lnTo>
                  <a:pt x="5201" y="4925"/>
                </a:lnTo>
                <a:lnTo>
                  <a:pt x="5294" y="4915"/>
                </a:lnTo>
                <a:lnTo>
                  <a:pt x="5330" y="4816"/>
                </a:lnTo>
                <a:lnTo>
                  <a:pt x="5400" y="4753"/>
                </a:lnTo>
                <a:lnTo>
                  <a:pt x="5430" y="4677"/>
                </a:lnTo>
                <a:lnTo>
                  <a:pt x="5376" y="4574"/>
                </a:lnTo>
                <a:lnTo>
                  <a:pt x="5359" y="4504"/>
                </a:lnTo>
                <a:lnTo>
                  <a:pt x="5451" y="4447"/>
                </a:lnTo>
                <a:lnTo>
                  <a:pt x="5511" y="4355"/>
                </a:lnTo>
                <a:lnTo>
                  <a:pt x="5558" y="4240"/>
                </a:lnTo>
                <a:lnTo>
                  <a:pt x="5632" y="4133"/>
                </a:lnTo>
                <a:lnTo>
                  <a:pt x="5671" y="4063"/>
                </a:lnTo>
                <a:lnTo>
                  <a:pt x="5759" y="3948"/>
                </a:lnTo>
                <a:lnTo>
                  <a:pt x="5792" y="3827"/>
                </a:lnTo>
                <a:lnTo>
                  <a:pt x="5807" y="3736"/>
                </a:lnTo>
                <a:lnTo>
                  <a:pt x="5856" y="3649"/>
                </a:lnTo>
                <a:lnTo>
                  <a:pt x="5831" y="3569"/>
                </a:lnTo>
                <a:lnTo>
                  <a:pt x="5770" y="3601"/>
                </a:lnTo>
                <a:lnTo>
                  <a:pt x="5657" y="3558"/>
                </a:lnTo>
                <a:lnTo>
                  <a:pt x="5697" y="3495"/>
                </a:lnTo>
                <a:lnTo>
                  <a:pt x="5774" y="3495"/>
                </a:lnTo>
                <a:lnTo>
                  <a:pt x="5846" y="3458"/>
                </a:lnTo>
                <a:lnTo>
                  <a:pt x="5834" y="3390"/>
                </a:lnTo>
                <a:lnTo>
                  <a:pt x="5763" y="3366"/>
                </a:lnTo>
                <a:lnTo>
                  <a:pt x="5763" y="3275"/>
                </a:lnTo>
                <a:lnTo>
                  <a:pt x="5754" y="3184"/>
                </a:lnTo>
                <a:lnTo>
                  <a:pt x="5788" y="3070"/>
                </a:lnTo>
                <a:lnTo>
                  <a:pt x="5948" y="3025"/>
                </a:lnTo>
                <a:lnTo>
                  <a:pt x="6106" y="3002"/>
                </a:lnTo>
                <a:lnTo>
                  <a:pt x="6182" y="2933"/>
                </a:lnTo>
                <a:lnTo>
                  <a:pt x="6223" y="2853"/>
                </a:lnTo>
                <a:lnTo>
                  <a:pt x="6276" y="2714"/>
                </a:lnTo>
                <a:lnTo>
                  <a:pt x="6304" y="2625"/>
                </a:lnTo>
                <a:lnTo>
                  <a:pt x="6386" y="2573"/>
                </a:lnTo>
                <a:lnTo>
                  <a:pt x="6558" y="2545"/>
                </a:lnTo>
                <a:lnTo>
                  <a:pt x="6670" y="2513"/>
                </a:lnTo>
                <a:lnTo>
                  <a:pt x="6806" y="2370"/>
                </a:lnTo>
                <a:lnTo>
                  <a:pt x="6948" y="2275"/>
                </a:lnTo>
                <a:lnTo>
                  <a:pt x="6933" y="2207"/>
                </a:lnTo>
                <a:lnTo>
                  <a:pt x="6985" y="2152"/>
                </a:lnTo>
                <a:lnTo>
                  <a:pt x="6810" y="2131"/>
                </a:lnTo>
                <a:lnTo>
                  <a:pt x="6933" y="2039"/>
                </a:lnTo>
                <a:lnTo>
                  <a:pt x="6992" y="1961"/>
                </a:lnTo>
                <a:lnTo>
                  <a:pt x="7130" y="1910"/>
                </a:lnTo>
                <a:lnTo>
                  <a:pt x="7036" y="1841"/>
                </a:lnTo>
                <a:lnTo>
                  <a:pt x="7084" y="1808"/>
                </a:lnTo>
                <a:lnTo>
                  <a:pt x="7301" y="1836"/>
                </a:lnTo>
                <a:lnTo>
                  <a:pt x="7394" y="1898"/>
                </a:lnTo>
                <a:lnTo>
                  <a:pt x="7525" y="1886"/>
                </a:lnTo>
                <a:lnTo>
                  <a:pt x="7625" y="1837"/>
                </a:lnTo>
                <a:lnTo>
                  <a:pt x="7769" y="1808"/>
                </a:lnTo>
                <a:lnTo>
                  <a:pt x="7803" y="1735"/>
                </a:lnTo>
                <a:lnTo>
                  <a:pt x="7739" y="1695"/>
                </a:lnTo>
                <a:lnTo>
                  <a:pt x="7920" y="1618"/>
                </a:lnTo>
                <a:lnTo>
                  <a:pt x="8000" y="1631"/>
                </a:lnTo>
                <a:lnTo>
                  <a:pt x="8201" y="1543"/>
                </a:lnTo>
                <a:lnTo>
                  <a:pt x="8282" y="1542"/>
                </a:lnTo>
                <a:lnTo>
                  <a:pt x="8333" y="1495"/>
                </a:lnTo>
                <a:lnTo>
                  <a:pt x="8407" y="1500"/>
                </a:lnTo>
                <a:lnTo>
                  <a:pt x="8475" y="1531"/>
                </a:lnTo>
                <a:lnTo>
                  <a:pt x="8385" y="1575"/>
                </a:lnTo>
                <a:lnTo>
                  <a:pt x="8397" y="1694"/>
                </a:lnTo>
                <a:lnTo>
                  <a:pt x="8477" y="1689"/>
                </a:lnTo>
                <a:lnTo>
                  <a:pt x="8584" y="1717"/>
                </a:lnTo>
                <a:lnTo>
                  <a:pt x="8606" y="1767"/>
                </a:lnTo>
                <a:lnTo>
                  <a:pt x="8695" y="1726"/>
                </a:lnTo>
                <a:lnTo>
                  <a:pt x="8826" y="1682"/>
                </a:lnTo>
                <a:lnTo>
                  <a:pt x="8888" y="1717"/>
                </a:lnTo>
                <a:lnTo>
                  <a:pt x="8995" y="1745"/>
                </a:lnTo>
                <a:lnTo>
                  <a:pt x="9107" y="1710"/>
                </a:lnTo>
                <a:lnTo>
                  <a:pt x="9143" y="1654"/>
                </a:lnTo>
                <a:lnTo>
                  <a:pt x="9185" y="1568"/>
                </a:lnTo>
                <a:lnTo>
                  <a:pt x="9304" y="1550"/>
                </a:lnTo>
                <a:lnTo>
                  <a:pt x="9374" y="1586"/>
                </a:lnTo>
                <a:lnTo>
                  <a:pt x="9432" y="1592"/>
                </a:lnTo>
                <a:lnTo>
                  <a:pt x="9463" y="1500"/>
                </a:lnTo>
                <a:lnTo>
                  <a:pt x="9548" y="1451"/>
                </a:lnTo>
                <a:lnTo>
                  <a:pt x="9703" y="1396"/>
                </a:lnTo>
                <a:lnTo>
                  <a:pt x="9820" y="1356"/>
                </a:lnTo>
                <a:lnTo>
                  <a:pt x="9897" y="1345"/>
                </a:lnTo>
                <a:lnTo>
                  <a:pt x="9901" y="1284"/>
                </a:lnTo>
                <a:lnTo>
                  <a:pt x="9792" y="1212"/>
                </a:lnTo>
                <a:lnTo>
                  <a:pt x="9927" y="1206"/>
                </a:lnTo>
                <a:lnTo>
                  <a:pt x="10044" y="1229"/>
                </a:lnTo>
                <a:lnTo>
                  <a:pt x="10153" y="1224"/>
                </a:lnTo>
                <a:lnTo>
                  <a:pt x="10213" y="1143"/>
                </a:lnTo>
                <a:lnTo>
                  <a:pt x="10129" y="1063"/>
                </a:lnTo>
                <a:lnTo>
                  <a:pt x="10189" y="1054"/>
                </a:lnTo>
                <a:lnTo>
                  <a:pt x="10295" y="1106"/>
                </a:lnTo>
                <a:lnTo>
                  <a:pt x="10396" y="1106"/>
                </a:lnTo>
                <a:lnTo>
                  <a:pt x="10452" y="1077"/>
                </a:lnTo>
                <a:lnTo>
                  <a:pt x="10539" y="1019"/>
                </a:lnTo>
                <a:lnTo>
                  <a:pt x="10545" y="1091"/>
                </a:lnTo>
                <a:lnTo>
                  <a:pt x="10514" y="1161"/>
                </a:lnTo>
                <a:lnTo>
                  <a:pt x="10590" y="1194"/>
                </a:lnTo>
                <a:lnTo>
                  <a:pt x="10623" y="1094"/>
                </a:lnTo>
                <a:lnTo>
                  <a:pt x="10705" y="1043"/>
                </a:lnTo>
                <a:lnTo>
                  <a:pt x="10724" y="959"/>
                </a:lnTo>
                <a:lnTo>
                  <a:pt x="10741" y="860"/>
                </a:lnTo>
                <a:lnTo>
                  <a:pt x="10745" y="748"/>
                </a:lnTo>
                <a:lnTo>
                  <a:pt x="10830" y="692"/>
                </a:lnTo>
                <a:lnTo>
                  <a:pt x="10923" y="669"/>
                </a:lnTo>
                <a:lnTo>
                  <a:pt x="11046" y="676"/>
                </a:lnTo>
                <a:lnTo>
                  <a:pt x="10996" y="718"/>
                </a:lnTo>
                <a:lnTo>
                  <a:pt x="10926" y="730"/>
                </a:lnTo>
                <a:lnTo>
                  <a:pt x="10809" y="796"/>
                </a:lnTo>
                <a:lnTo>
                  <a:pt x="10822" y="880"/>
                </a:lnTo>
                <a:lnTo>
                  <a:pt x="10780" y="1004"/>
                </a:lnTo>
                <a:lnTo>
                  <a:pt x="10773" y="1057"/>
                </a:lnTo>
                <a:lnTo>
                  <a:pt x="10726" y="1110"/>
                </a:lnTo>
                <a:lnTo>
                  <a:pt x="10695" y="1170"/>
                </a:lnTo>
                <a:lnTo>
                  <a:pt x="10854" y="1228"/>
                </a:lnTo>
                <a:lnTo>
                  <a:pt x="10934" y="1193"/>
                </a:lnTo>
                <a:lnTo>
                  <a:pt x="10996" y="1175"/>
                </a:lnTo>
                <a:lnTo>
                  <a:pt x="11055" y="1115"/>
                </a:lnTo>
                <a:lnTo>
                  <a:pt x="11171" y="1081"/>
                </a:lnTo>
                <a:lnTo>
                  <a:pt x="11235" y="1049"/>
                </a:lnTo>
                <a:lnTo>
                  <a:pt x="11245" y="988"/>
                </a:lnTo>
                <a:lnTo>
                  <a:pt x="11214" y="895"/>
                </a:lnTo>
                <a:lnTo>
                  <a:pt x="11309" y="918"/>
                </a:lnTo>
                <a:lnTo>
                  <a:pt x="11442" y="1015"/>
                </a:lnTo>
                <a:lnTo>
                  <a:pt x="11487" y="1063"/>
                </a:lnTo>
                <a:lnTo>
                  <a:pt x="11615" y="1114"/>
                </a:lnTo>
                <a:lnTo>
                  <a:pt x="11833" y="1289"/>
                </a:lnTo>
                <a:lnTo>
                  <a:pt x="11757" y="1340"/>
                </a:lnTo>
                <a:cubicBezTo>
                  <a:pt x="11734" y="1353"/>
                  <a:pt x="11710" y="1365"/>
                  <a:pt x="11686" y="1375"/>
                </a:cubicBezTo>
                <a:cubicBezTo>
                  <a:pt x="11643" y="1391"/>
                  <a:pt x="11600" y="1403"/>
                  <a:pt x="11555" y="1408"/>
                </a:cubicBezTo>
                <a:lnTo>
                  <a:pt x="11462" y="1448"/>
                </a:lnTo>
                <a:cubicBezTo>
                  <a:pt x="11416" y="1468"/>
                  <a:pt x="11368" y="1486"/>
                  <a:pt x="11320" y="1500"/>
                </a:cubicBezTo>
                <a:cubicBezTo>
                  <a:pt x="11300" y="1506"/>
                  <a:pt x="11281" y="1511"/>
                  <a:pt x="11261" y="1516"/>
                </a:cubicBezTo>
                <a:lnTo>
                  <a:pt x="11181" y="1507"/>
                </a:lnTo>
                <a:lnTo>
                  <a:pt x="11030" y="1507"/>
                </a:lnTo>
                <a:lnTo>
                  <a:pt x="10934" y="1503"/>
                </a:lnTo>
                <a:lnTo>
                  <a:pt x="10809" y="1515"/>
                </a:lnTo>
                <a:lnTo>
                  <a:pt x="10747" y="1614"/>
                </a:lnTo>
                <a:lnTo>
                  <a:pt x="10819" y="1631"/>
                </a:lnTo>
                <a:lnTo>
                  <a:pt x="10969" y="1619"/>
                </a:lnTo>
                <a:lnTo>
                  <a:pt x="11157" y="1625"/>
                </a:lnTo>
                <a:lnTo>
                  <a:pt x="11217" y="1614"/>
                </a:lnTo>
                <a:lnTo>
                  <a:pt x="11367" y="1614"/>
                </a:lnTo>
                <a:lnTo>
                  <a:pt x="11444" y="1637"/>
                </a:lnTo>
                <a:lnTo>
                  <a:pt x="11524" y="1637"/>
                </a:lnTo>
                <a:lnTo>
                  <a:pt x="11612" y="1580"/>
                </a:lnTo>
                <a:lnTo>
                  <a:pt x="11712" y="1523"/>
                </a:lnTo>
                <a:lnTo>
                  <a:pt x="11819" y="1471"/>
                </a:lnTo>
                <a:lnTo>
                  <a:pt x="11946" y="1465"/>
                </a:lnTo>
                <a:lnTo>
                  <a:pt x="12061" y="1443"/>
                </a:lnTo>
                <a:lnTo>
                  <a:pt x="12136" y="1357"/>
                </a:lnTo>
                <a:lnTo>
                  <a:pt x="12043" y="1285"/>
                </a:lnTo>
                <a:lnTo>
                  <a:pt x="11919" y="1210"/>
                </a:lnTo>
                <a:lnTo>
                  <a:pt x="11819" y="1205"/>
                </a:lnTo>
                <a:lnTo>
                  <a:pt x="11706" y="1174"/>
                </a:lnTo>
                <a:lnTo>
                  <a:pt x="11777" y="1143"/>
                </a:lnTo>
                <a:lnTo>
                  <a:pt x="11750" y="1051"/>
                </a:lnTo>
                <a:lnTo>
                  <a:pt x="11825" y="1016"/>
                </a:lnTo>
                <a:lnTo>
                  <a:pt x="11846" y="1077"/>
                </a:lnTo>
                <a:lnTo>
                  <a:pt x="11928" y="1117"/>
                </a:lnTo>
                <a:lnTo>
                  <a:pt x="12159" y="1117"/>
                </a:lnTo>
                <a:lnTo>
                  <a:pt x="12136" y="1175"/>
                </a:lnTo>
                <a:lnTo>
                  <a:pt x="12345" y="1232"/>
                </a:lnTo>
                <a:lnTo>
                  <a:pt x="12516" y="1260"/>
                </a:lnTo>
                <a:lnTo>
                  <a:pt x="12410" y="1269"/>
                </a:lnTo>
                <a:lnTo>
                  <a:pt x="12377" y="1343"/>
                </a:lnTo>
                <a:lnTo>
                  <a:pt x="12484" y="1372"/>
                </a:lnTo>
                <a:lnTo>
                  <a:pt x="12555" y="1355"/>
                </a:lnTo>
                <a:lnTo>
                  <a:pt x="12565" y="1284"/>
                </a:lnTo>
                <a:lnTo>
                  <a:pt x="12747" y="1256"/>
                </a:lnTo>
                <a:lnTo>
                  <a:pt x="12841" y="1250"/>
                </a:lnTo>
                <a:lnTo>
                  <a:pt x="12901" y="1278"/>
                </a:lnTo>
                <a:lnTo>
                  <a:pt x="12864" y="1328"/>
                </a:lnTo>
                <a:lnTo>
                  <a:pt x="12746" y="1364"/>
                </a:lnTo>
                <a:lnTo>
                  <a:pt x="12797" y="1425"/>
                </a:lnTo>
                <a:lnTo>
                  <a:pt x="12864" y="1482"/>
                </a:lnTo>
                <a:lnTo>
                  <a:pt x="12914" y="1448"/>
                </a:lnTo>
                <a:lnTo>
                  <a:pt x="13008" y="1431"/>
                </a:lnTo>
                <a:lnTo>
                  <a:pt x="13050" y="1368"/>
                </a:lnTo>
                <a:lnTo>
                  <a:pt x="13121" y="1351"/>
                </a:lnTo>
                <a:lnTo>
                  <a:pt x="13164" y="1395"/>
                </a:lnTo>
                <a:lnTo>
                  <a:pt x="13267" y="1387"/>
                </a:lnTo>
                <a:lnTo>
                  <a:pt x="13470" y="1475"/>
                </a:lnTo>
                <a:lnTo>
                  <a:pt x="13581" y="1528"/>
                </a:lnTo>
                <a:lnTo>
                  <a:pt x="13644" y="1571"/>
                </a:lnTo>
                <a:lnTo>
                  <a:pt x="13707" y="1588"/>
                </a:lnTo>
                <a:lnTo>
                  <a:pt x="13776" y="1583"/>
                </a:lnTo>
                <a:lnTo>
                  <a:pt x="13849" y="1548"/>
                </a:lnTo>
                <a:lnTo>
                  <a:pt x="13889" y="1674"/>
                </a:lnTo>
                <a:lnTo>
                  <a:pt x="13754" y="1658"/>
                </a:lnTo>
                <a:lnTo>
                  <a:pt x="13712" y="1733"/>
                </a:lnTo>
                <a:lnTo>
                  <a:pt x="13587" y="1707"/>
                </a:lnTo>
                <a:lnTo>
                  <a:pt x="13509" y="1604"/>
                </a:lnTo>
                <a:lnTo>
                  <a:pt x="13433" y="1532"/>
                </a:lnTo>
                <a:lnTo>
                  <a:pt x="13378" y="1440"/>
                </a:lnTo>
                <a:lnTo>
                  <a:pt x="13225" y="1451"/>
                </a:lnTo>
                <a:lnTo>
                  <a:pt x="13129" y="1479"/>
                </a:lnTo>
                <a:lnTo>
                  <a:pt x="13141" y="1552"/>
                </a:lnTo>
                <a:lnTo>
                  <a:pt x="13195" y="1653"/>
                </a:lnTo>
                <a:lnTo>
                  <a:pt x="13228" y="1725"/>
                </a:lnTo>
                <a:lnTo>
                  <a:pt x="13280" y="1806"/>
                </a:lnTo>
                <a:lnTo>
                  <a:pt x="13280" y="1882"/>
                </a:lnTo>
                <a:lnTo>
                  <a:pt x="13349" y="1898"/>
                </a:lnTo>
                <a:lnTo>
                  <a:pt x="13351" y="1980"/>
                </a:lnTo>
                <a:lnTo>
                  <a:pt x="13274" y="2009"/>
                </a:lnTo>
                <a:lnTo>
                  <a:pt x="13302" y="2116"/>
                </a:lnTo>
                <a:lnTo>
                  <a:pt x="13367" y="2160"/>
                </a:lnTo>
                <a:lnTo>
                  <a:pt x="13406" y="2245"/>
                </a:lnTo>
                <a:lnTo>
                  <a:pt x="13448" y="2311"/>
                </a:lnTo>
                <a:lnTo>
                  <a:pt x="13605" y="2329"/>
                </a:lnTo>
                <a:lnTo>
                  <a:pt x="13626" y="2378"/>
                </a:lnTo>
                <a:lnTo>
                  <a:pt x="13716" y="2434"/>
                </a:lnTo>
                <a:lnTo>
                  <a:pt x="13858" y="2509"/>
                </a:lnTo>
                <a:lnTo>
                  <a:pt x="13978" y="2589"/>
                </a:lnTo>
                <a:lnTo>
                  <a:pt x="14085" y="2640"/>
                </a:lnTo>
                <a:lnTo>
                  <a:pt x="14196" y="2686"/>
                </a:lnTo>
                <a:lnTo>
                  <a:pt x="14385" y="2735"/>
                </a:lnTo>
                <a:lnTo>
                  <a:pt x="14340" y="2658"/>
                </a:lnTo>
                <a:lnTo>
                  <a:pt x="14480" y="2708"/>
                </a:lnTo>
                <a:lnTo>
                  <a:pt x="14693" y="2827"/>
                </a:lnTo>
                <a:lnTo>
                  <a:pt x="15071" y="2950"/>
                </a:lnTo>
                <a:lnTo>
                  <a:pt x="15184" y="3053"/>
                </a:lnTo>
                <a:lnTo>
                  <a:pt x="15252" y="3112"/>
                </a:lnTo>
                <a:lnTo>
                  <a:pt x="15319" y="3208"/>
                </a:lnTo>
                <a:lnTo>
                  <a:pt x="15419" y="3260"/>
                </a:lnTo>
                <a:cubicBezTo>
                  <a:pt x="15459" y="3288"/>
                  <a:pt x="15499" y="3314"/>
                  <a:pt x="15540" y="3339"/>
                </a:cubicBezTo>
                <a:cubicBezTo>
                  <a:pt x="15589" y="3369"/>
                  <a:pt x="15639" y="3399"/>
                  <a:pt x="15693" y="3419"/>
                </a:cubicBezTo>
                <a:cubicBezTo>
                  <a:pt x="15721" y="3430"/>
                  <a:pt x="15749" y="3438"/>
                  <a:pt x="15779" y="3443"/>
                </a:cubicBezTo>
                <a:cubicBezTo>
                  <a:pt x="15814" y="3451"/>
                  <a:pt x="15848" y="3459"/>
                  <a:pt x="15882" y="3466"/>
                </a:cubicBezTo>
                <a:cubicBezTo>
                  <a:pt x="15934" y="3477"/>
                  <a:pt x="15986" y="3488"/>
                  <a:pt x="16038" y="3499"/>
                </a:cubicBezTo>
                <a:lnTo>
                  <a:pt x="16174" y="3511"/>
                </a:lnTo>
                <a:lnTo>
                  <a:pt x="16267" y="3471"/>
                </a:lnTo>
                <a:lnTo>
                  <a:pt x="16286" y="3409"/>
                </a:lnTo>
                <a:lnTo>
                  <a:pt x="16267" y="3352"/>
                </a:lnTo>
                <a:lnTo>
                  <a:pt x="16185" y="3296"/>
                </a:lnTo>
                <a:lnTo>
                  <a:pt x="16135" y="3263"/>
                </a:lnTo>
                <a:cubicBezTo>
                  <a:pt x="16068" y="3293"/>
                  <a:pt x="15996" y="3234"/>
                  <a:pt x="16016" y="3165"/>
                </a:cubicBezTo>
                <a:cubicBezTo>
                  <a:pt x="16023" y="3142"/>
                  <a:pt x="16043" y="3123"/>
                  <a:pt x="16067" y="3117"/>
                </a:cubicBezTo>
                <a:lnTo>
                  <a:pt x="16127" y="3096"/>
                </a:lnTo>
                <a:lnTo>
                  <a:pt x="16277" y="3112"/>
                </a:lnTo>
                <a:lnTo>
                  <a:pt x="16487" y="3137"/>
                </a:lnTo>
                <a:lnTo>
                  <a:pt x="16500" y="3050"/>
                </a:lnTo>
                <a:lnTo>
                  <a:pt x="16465" y="2984"/>
                </a:lnTo>
                <a:lnTo>
                  <a:pt x="16382" y="2957"/>
                </a:lnTo>
                <a:lnTo>
                  <a:pt x="16291" y="2881"/>
                </a:lnTo>
                <a:lnTo>
                  <a:pt x="16234" y="2854"/>
                </a:lnTo>
                <a:lnTo>
                  <a:pt x="16167" y="2787"/>
                </a:lnTo>
                <a:lnTo>
                  <a:pt x="16084" y="2718"/>
                </a:lnTo>
                <a:lnTo>
                  <a:pt x="15999" y="2707"/>
                </a:lnTo>
                <a:lnTo>
                  <a:pt x="15924" y="2718"/>
                </a:lnTo>
                <a:lnTo>
                  <a:pt x="15797" y="2730"/>
                </a:lnTo>
                <a:lnTo>
                  <a:pt x="15718" y="2654"/>
                </a:lnTo>
                <a:lnTo>
                  <a:pt x="15676" y="2573"/>
                </a:lnTo>
                <a:lnTo>
                  <a:pt x="15625" y="2512"/>
                </a:lnTo>
                <a:lnTo>
                  <a:pt x="15454" y="2512"/>
                </a:lnTo>
                <a:lnTo>
                  <a:pt x="15437" y="2430"/>
                </a:lnTo>
                <a:lnTo>
                  <a:pt x="15359" y="2441"/>
                </a:lnTo>
                <a:lnTo>
                  <a:pt x="15342" y="2493"/>
                </a:lnTo>
                <a:lnTo>
                  <a:pt x="15411" y="2559"/>
                </a:lnTo>
                <a:lnTo>
                  <a:pt x="15387" y="2628"/>
                </a:lnTo>
                <a:lnTo>
                  <a:pt x="15287" y="2599"/>
                </a:lnTo>
                <a:lnTo>
                  <a:pt x="15183" y="2539"/>
                </a:lnTo>
                <a:lnTo>
                  <a:pt x="15055" y="2494"/>
                </a:lnTo>
                <a:lnTo>
                  <a:pt x="14993" y="2437"/>
                </a:lnTo>
                <a:lnTo>
                  <a:pt x="14865" y="2404"/>
                </a:lnTo>
                <a:lnTo>
                  <a:pt x="14733" y="2397"/>
                </a:lnTo>
                <a:lnTo>
                  <a:pt x="14605" y="2333"/>
                </a:lnTo>
                <a:lnTo>
                  <a:pt x="14509" y="2283"/>
                </a:lnTo>
                <a:lnTo>
                  <a:pt x="14417" y="2254"/>
                </a:lnTo>
                <a:lnTo>
                  <a:pt x="14347" y="2143"/>
                </a:lnTo>
                <a:lnTo>
                  <a:pt x="14461" y="2143"/>
                </a:lnTo>
                <a:cubicBezTo>
                  <a:pt x="14516" y="2180"/>
                  <a:pt x="14578" y="2208"/>
                  <a:pt x="14643" y="2225"/>
                </a:cubicBezTo>
                <a:cubicBezTo>
                  <a:pt x="14676" y="2233"/>
                  <a:pt x="14709" y="2239"/>
                  <a:pt x="14743" y="2242"/>
                </a:cubicBezTo>
                <a:lnTo>
                  <a:pt x="14838" y="2310"/>
                </a:lnTo>
                <a:lnTo>
                  <a:pt x="14928" y="2366"/>
                </a:lnTo>
                <a:lnTo>
                  <a:pt x="15020" y="2384"/>
                </a:lnTo>
                <a:lnTo>
                  <a:pt x="15170" y="2377"/>
                </a:lnTo>
                <a:lnTo>
                  <a:pt x="15242" y="2404"/>
                </a:lnTo>
                <a:lnTo>
                  <a:pt x="15348" y="2307"/>
                </a:lnTo>
                <a:lnTo>
                  <a:pt x="15281" y="2250"/>
                </a:lnTo>
                <a:lnTo>
                  <a:pt x="15004" y="2045"/>
                </a:lnTo>
                <a:lnTo>
                  <a:pt x="14874" y="1985"/>
                </a:lnTo>
                <a:lnTo>
                  <a:pt x="14885" y="1908"/>
                </a:lnTo>
                <a:cubicBezTo>
                  <a:pt x="14953" y="1927"/>
                  <a:pt x="15016" y="1959"/>
                  <a:pt x="15070" y="2003"/>
                </a:cubicBezTo>
                <a:cubicBezTo>
                  <a:pt x="15110" y="2035"/>
                  <a:pt x="15145" y="2073"/>
                  <a:pt x="15183" y="2107"/>
                </a:cubicBezTo>
                <a:cubicBezTo>
                  <a:pt x="15212" y="2133"/>
                  <a:pt x="15243" y="2158"/>
                  <a:pt x="15276" y="2180"/>
                </a:cubicBezTo>
                <a:lnTo>
                  <a:pt x="15366" y="2215"/>
                </a:lnTo>
                <a:lnTo>
                  <a:pt x="15412" y="2307"/>
                </a:lnTo>
                <a:lnTo>
                  <a:pt x="15544" y="2372"/>
                </a:lnTo>
                <a:lnTo>
                  <a:pt x="15614" y="2372"/>
                </a:lnTo>
                <a:lnTo>
                  <a:pt x="15786" y="2417"/>
                </a:lnTo>
                <a:lnTo>
                  <a:pt x="15929" y="2462"/>
                </a:lnTo>
                <a:lnTo>
                  <a:pt x="16039" y="2485"/>
                </a:lnTo>
                <a:lnTo>
                  <a:pt x="16158" y="2513"/>
                </a:lnTo>
                <a:lnTo>
                  <a:pt x="16265" y="2593"/>
                </a:lnTo>
                <a:lnTo>
                  <a:pt x="16270" y="2674"/>
                </a:lnTo>
                <a:lnTo>
                  <a:pt x="16270" y="2730"/>
                </a:lnTo>
                <a:lnTo>
                  <a:pt x="16377" y="2810"/>
                </a:lnTo>
                <a:lnTo>
                  <a:pt x="16484" y="2873"/>
                </a:lnTo>
                <a:lnTo>
                  <a:pt x="16539" y="2970"/>
                </a:lnTo>
                <a:lnTo>
                  <a:pt x="16585" y="3030"/>
                </a:lnTo>
                <a:lnTo>
                  <a:pt x="16562" y="3111"/>
                </a:lnTo>
                <a:lnTo>
                  <a:pt x="16532" y="3173"/>
                </a:lnTo>
                <a:lnTo>
                  <a:pt x="16498" y="3250"/>
                </a:lnTo>
                <a:lnTo>
                  <a:pt x="16409" y="3204"/>
                </a:lnTo>
                <a:lnTo>
                  <a:pt x="16356" y="3145"/>
                </a:lnTo>
                <a:lnTo>
                  <a:pt x="16252" y="3177"/>
                </a:lnTo>
                <a:cubicBezTo>
                  <a:pt x="16293" y="3217"/>
                  <a:pt x="16329" y="3260"/>
                  <a:pt x="16361" y="3307"/>
                </a:cubicBezTo>
                <a:cubicBezTo>
                  <a:pt x="16382" y="3339"/>
                  <a:pt x="16401" y="3373"/>
                  <a:pt x="16418" y="3409"/>
                </a:cubicBezTo>
                <a:lnTo>
                  <a:pt x="16564" y="3451"/>
                </a:lnTo>
                <a:lnTo>
                  <a:pt x="16681" y="3471"/>
                </a:lnTo>
                <a:lnTo>
                  <a:pt x="16852" y="3529"/>
                </a:lnTo>
                <a:lnTo>
                  <a:pt x="16941" y="3574"/>
                </a:lnTo>
                <a:lnTo>
                  <a:pt x="16994" y="3654"/>
                </a:lnTo>
                <a:lnTo>
                  <a:pt x="17084" y="3772"/>
                </a:lnTo>
                <a:lnTo>
                  <a:pt x="17117" y="3813"/>
                </a:lnTo>
                <a:lnTo>
                  <a:pt x="17128" y="3903"/>
                </a:lnTo>
                <a:lnTo>
                  <a:pt x="17212" y="3943"/>
                </a:lnTo>
                <a:lnTo>
                  <a:pt x="17401" y="4112"/>
                </a:lnTo>
                <a:lnTo>
                  <a:pt x="17571" y="4292"/>
                </a:lnTo>
                <a:lnTo>
                  <a:pt x="17472" y="4250"/>
                </a:lnTo>
                <a:lnTo>
                  <a:pt x="17387" y="4222"/>
                </a:lnTo>
                <a:lnTo>
                  <a:pt x="17322" y="4142"/>
                </a:lnTo>
                <a:lnTo>
                  <a:pt x="17230" y="4186"/>
                </a:lnTo>
                <a:lnTo>
                  <a:pt x="17230" y="4254"/>
                </a:lnTo>
                <a:lnTo>
                  <a:pt x="17176" y="4283"/>
                </a:lnTo>
                <a:lnTo>
                  <a:pt x="17058" y="4250"/>
                </a:lnTo>
                <a:lnTo>
                  <a:pt x="16952" y="4238"/>
                </a:lnTo>
                <a:lnTo>
                  <a:pt x="16789" y="4288"/>
                </a:lnTo>
                <a:lnTo>
                  <a:pt x="16696" y="4250"/>
                </a:lnTo>
                <a:lnTo>
                  <a:pt x="16593" y="4116"/>
                </a:lnTo>
                <a:lnTo>
                  <a:pt x="16515" y="4102"/>
                </a:lnTo>
                <a:lnTo>
                  <a:pt x="16551" y="4182"/>
                </a:lnTo>
                <a:lnTo>
                  <a:pt x="16510" y="4250"/>
                </a:lnTo>
                <a:lnTo>
                  <a:pt x="16452" y="4201"/>
                </a:lnTo>
                <a:lnTo>
                  <a:pt x="16312" y="4026"/>
                </a:lnTo>
                <a:lnTo>
                  <a:pt x="16222" y="4086"/>
                </a:lnTo>
                <a:lnTo>
                  <a:pt x="16302" y="4141"/>
                </a:lnTo>
                <a:cubicBezTo>
                  <a:pt x="16314" y="4155"/>
                  <a:pt x="16326" y="4169"/>
                  <a:pt x="16337" y="4184"/>
                </a:cubicBezTo>
                <a:cubicBezTo>
                  <a:pt x="16349" y="4198"/>
                  <a:pt x="16360" y="4213"/>
                  <a:pt x="16372" y="4228"/>
                </a:cubicBezTo>
                <a:lnTo>
                  <a:pt x="16372" y="4296"/>
                </a:lnTo>
                <a:lnTo>
                  <a:pt x="16420" y="4320"/>
                </a:lnTo>
                <a:lnTo>
                  <a:pt x="16551" y="4430"/>
                </a:lnTo>
                <a:lnTo>
                  <a:pt x="16427" y="4418"/>
                </a:lnTo>
                <a:lnTo>
                  <a:pt x="16427" y="4498"/>
                </a:lnTo>
                <a:lnTo>
                  <a:pt x="16521" y="4581"/>
                </a:lnTo>
                <a:lnTo>
                  <a:pt x="16639" y="4667"/>
                </a:lnTo>
                <a:lnTo>
                  <a:pt x="16735" y="4683"/>
                </a:lnTo>
                <a:cubicBezTo>
                  <a:pt x="16717" y="4664"/>
                  <a:pt x="16699" y="4645"/>
                  <a:pt x="16681" y="4626"/>
                </a:cubicBezTo>
                <a:cubicBezTo>
                  <a:pt x="16663" y="4607"/>
                  <a:pt x="16644" y="4588"/>
                  <a:pt x="16626" y="4569"/>
                </a:cubicBezTo>
                <a:lnTo>
                  <a:pt x="16781" y="4649"/>
                </a:lnTo>
                <a:lnTo>
                  <a:pt x="16853" y="4618"/>
                </a:lnTo>
                <a:lnTo>
                  <a:pt x="16941" y="4702"/>
                </a:lnTo>
                <a:lnTo>
                  <a:pt x="16941" y="4765"/>
                </a:lnTo>
                <a:lnTo>
                  <a:pt x="16988" y="4851"/>
                </a:lnTo>
                <a:lnTo>
                  <a:pt x="17056" y="4936"/>
                </a:lnTo>
                <a:lnTo>
                  <a:pt x="17127" y="4994"/>
                </a:lnTo>
                <a:lnTo>
                  <a:pt x="17158" y="5048"/>
                </a:lnTo>
                <a:lnTo>
                  <a:pt x="17215" y="5165"/>
                </a:lnTo>
                <a:lnTo>
                  <a:pt x="17320" y="5194"/>
                </a:lnTo>
                <a:lnTo>
                  <a:pt x="17372" y="5209"/>
                </a:lnTo>
                <a:lnTo>
                  <a:pt x="17437" y="5289"/>
                </a:lnTo>
                <a:lnTo>
                  <a:pt x="17507" y="5364"/>
                </a:lnTo>
                <a:lnTo>
                  <a:pt x="17597" y="5392"/>
                </a:lnTo>
                <a:lnTo>
                  <a:pt x="17628" y="5325"/>
                </a:lnTo>
                <a:lnTo>
                  <a:pt x="17615" y="5239"/>
                </a:lnTo>
                <a:lnTo>
                  <a:pt x="17599" y="5171"/>
                </a:lnTo>
                <a:lnTo>
                  <a:pt x="17556" y="5087"/>
                </a:lnTo>
                <a:lnTo>
                  <a:pt x="17505" y="5010"/>
                </a:lnTo>
                <a:lnTo>
                  <a:pt x="17409" y="4885"/>
                </a:lnTo>
                <a:lnTo>
                  <a:pt x="17302" y="4785"/>
                </a:lnTo>
                <a:lnTo>
                  <a:pt x="17109" y="4700"/>
                </a:lnTo>
                <a:lnTo>
                  <a:pt x="17030" y="4629"/>
                </a:lnTo>
                <a:lnTo>
                  <a:pt x="17106" y="4621"/>
                </a:lnTo>
                <a:lnTo>
                  <a:pt x="17027" y="4519"/>
                </a:lnTo>
                <a:cubicBezTo>
                  <a:pt x="17045" y="4521"/>
                  <a:pt x="17064" y="4523"/>
                  <a:pt x="17083" y="4524"/>
                </a:cubicBezTo>
                <a:cubicBezTo>
                  <a:pt x="17101" y="4526"/>
                  <a:pt x="17120" y="4528"/>
                  <a:pt x="17138" y="4530"/>
                </a:cubicBezTo>
                <a:lnTo>
                  <a:pt x="17244" y="4631"/>
                </a:lnTo>
                <a:lnTo>
                  <a:pt x="17354" y="4700"/>
                </a:lnTo>
                <a:lnTo>
                  <a:pt x="17437" y="4752"/>
                </a:lnTo>
                <a:lnTo>
                  <a:pt x="17464" y="4810"/>
                </a:lnTo>
                <a:lnTo>
                  <a:pt x="17575" y="4845"/>
                </a:lnTo>
                <a:cubicBezTo>
                  <a:pt x="17580" y="4850"/>
                  <a:pt x="17585" y="4855"/>
                  <a:pt x="17590" y="4859"/>
                </a:cubicBezTo>
                <a:cubicBezTo>
                  <a:pt x="17594" y="4864"/>
                  <a:pt x="17599" y="4869"/>
                  <a:pt x="17604" y="4873"/>
                </a:cubicBezTo>
                <a:cubicBezTo>
                  <a:pt x="17609" y="4878"/>
                  <a:pt x="17614" y="4883"/>
                  <a:pt x="17619" y="4887"/>
                </a:cubicBezTo>
                <a:cubicBezTo>
                  <a:pt x="17624" y="4892"/>
                  <a:pt x="17629" y="4897"/>
                  <a:pt x="17633" y="4901"/>
                </a:cubicBezTo>
                <a:lnTo>
                  <a:pt x="17674" y="4956"/>
                </a:lnTo>
                <a:lnTo>
                  <a:pt x="17820" y="5100"/>
                </a:lnTo>
                <a:lnTo>
                  <a:pt x="17838" y="5027"/>
                </a:lnTo>
                <a:lnTo>
                  <a:pt x="17761" y="4888"/>
                </a:lnTo>
                <a:lnTo>
                  <a:pt x="17710" y="4737"/>
                </a:lnTo>
                <a:lnTo>
                  <a:pt x="17675" y="4606"/>
                </a:lnTo>
                <a:lnTo>
                  <a:pt x="17657" y="4532"/>
                </a:lnTo>
                <a:lnTo>
                  <a:pt x="17603" y="4436"/>
                </a:lnTo>
                <a:lnTo>
                  <a:pt x="17568" y="4351"/>
                </a:lnTo>
                <a:lnTo>
                  <a:pt x="17657" y="4408"/>
                </a:lnTo>
                <a:lnTo>
                  <a:pt x="17711" y="4512"/>
                </a:lnTo>
                <a:lnTo>
                  <a:pt x="17789" y="4638"/>
                </a:lnTo>
                <a:lnTo>
                  <a:pt x="17788" y="4710"/>
                </a:lnTo>
                <a:lnTo>
                  <a:pt x="17845" y="4768"/>
                </a:lnTo>
                <a:lnTo>
                  <a:pt x="17949" y="4814"/>
                </a:lnTo>
                <a:lnTo>
                  <a:pt x="17983" y="4859"/>
                </a:lnTo>
                <a:lnTo>
                  <a:pt x="18023" y="4972"/>
                </a:lnTo>
                <a:lnTo>
                  <a:pt x="18053" y="5075"/>
                </a:lnTo>
                <a:lnTo>
                  <a:pt x="18095" y="5155"/>
                </a:lnTo>
                <a:lnTo>
                  <a:pt x="18181" y="5150"/>
                </a:lnTo>
                <a:lnTo>
                  <a:pt x="18222" y="5030"/>
                </a:lnTo>
                <a:lnTo>
                  <a:pt x="18279" y="5012"/>
                </a:lnTo>
                <a:lnTo>
                  <a:pt x="18369" y="5012"/>
                </a:lnTo>
                <a:lnTo>
                  <a:pt x="18461" y="5040"/>
                </a:lnTo>
                <a:lnTo>
                  <a:pt x="18595" y="5199"/>
                </a:lnTo>
                <a:lnTo>
                  <a:pt x="18720" y="5308"/>
                </a:lnTo>
                <a:lnTo>
                  <a:pt x="18773" y="5439"/>
                </a:lnTo>
                <a:lnTo>
                  <a:pt x="18774" y="5667"/>
                </a:lnTo>
                <a:lnTo>
                  <a:pt x="18739" y="5855"/>
                </a:lnTo>
                <a:lnTo>
                  <a:pt x="18739" y="5958"/>
                </a:lnTo>
                <a:lnTo>
                  <a:pt x="18787" y="6061"/>
                </a:lnTo>
                <a:lnTo>
                  <a:pt x="18849" y="6162"/>
                </a:lnTo>
                <a:lnTo>
                  <a:pt x="18966" y="6208"/>
                </a:lnTo>
                <a:cubicBezTo>
                  <a:pt x="18998" y="6228"/>
                  <a:pt x="19028" y="6250"/>
                  <a:pt x="19056" y="6275"/>
                </a:cubicBezTo>
                <a:cubicBezTo>
                  <a:pt x="19081" y="6296"/>
                  <a:pt x="19106" y="6321"/>
                  <a:pt x="19127" y="6345"/>
                </a:cubicBezTo>
                <a:cubicBezTo>
                  <a:pt x="19144" y="6362"/>
                  <a:pt x="19160" y="6379"/>
                  <a:pt x="19177" y="6397"/>
                </a:cubicBezTo>
                <a:cubicBezTo>
                  <a:pt x="19193" y="6414"/>
                  <a:pt x="19209" y="6432"/>
                  <a:pt x="19225" y="6450"/>
                </a:cubicBezTo>
                <a:cubicBezTo>
                  <a:pt x="19237" y="6464"/>
                  <a:pt x="19248" y="6478"/>
                  <a:pt x="19260" y="6492"/>
                </a:cubicBezTo>
                <a:cubicBezTo>
                  <a:pt x="19271" y="6506"/>
                  <a:pt x="19283" y="6520"/>
                  <a:pt x="19294" y="6534"/>
                </a:cubicBezTo>
                <a:cubicBezTo>
                  <a:pt x="19309" y="6573"/>
                  <a:pt x="19335" y="6607"/>
                  <a:pt x="19369" y="6632"/>
                </a:cubicBezTo>
                <a:cubicBezTo>
                  <a:pt x="19389" y="6647"/>
                  <a:pt x="19412" y="6658"/>
                  <a:pt x="19436" y="6665"/>
                </a:cubicBezTo>
                <a:lnTo>
                  <a:pt x="19497" y="6660"/>
                </a:lnTo>
                <a:lnTo>
                  <a:pt x="19572" y="6763"/>
                </a:lnTo>
                <a:cubicBezTo>
                  <a:pt x="19574" y="6756"/>
                  <a:pt x="19575" y="6750"/>
                  <a:pt x="19576" y="6743"/>
                </a:cubicBezTo>
                <a:cubicBezTo>
                  <a:pt x="19576" y="6736"/>
                  <a:pt x="19577" y="6730"/>
                  <a:pt x="19578" y="6723"/>
                </a:cubicBezTo>
                <a:cubicBezTo>
                  <a:pt x="19579" y="6716"/>
                  <a:pt x="19579" y="6710"/>
                  <a:pt x="19580" y="6703"/>
                </a:cubicBezTo>
                <a:cubicBezTo>
                  <a:pt x="19581" y="6697"/>
                  <a:pt x="19581" y="6690"/>
                  <a:pt x="19582" y="6684"/>
                </a:cubicBezTo>
                <a:lnTo>
                  <a:pt x="19611" y="6526"/>
                </a:lnTo>
                <a:lnTo>
                  <a:pt x="19689" y="6564"/>
                </a:lnTo>
                <a:lnTo>
                  <a:pt x="19681" y="6421"/>
                </a:lnTo>
                <a:lnTo>
                  <a:pt x="19648" y="6317"/>
                </a:lnTo>
                <a:lnTo>
                  <a:pt x="19618" y="6222"/>
                </a:lnTo>
                <a:lnTo>
                  <a:pt x="19600" y="6117"/>
                </a:lnTo>
                <a:lnTo>
                  <a:pt x="19570" y="6056"/>
                </a:lnTo>
                <a:lnTo>
                  <a:pt x="19559" y="5977"/>
                </a:lnTo>
                <a:lnTo>
                  <a:pt x="19475" y="5869"/>
                </a:lnTo>
                <a:lnTo>
                  <a:pt x="19380" y="5754"/>
                </a:lnTo>
                <a:lnTo>
                  <a:pt x="19321" y="5638"/>
                </a:lnTo>
                <a:lnTo>
                  <a:pt x="19261" y="5500"/>
                </a:lnTo>
                <a:lnTo>
                  <a:pt x="19168" y="5500"/>
                </a:lnTo>
                <a:lnTo>
                  <a:pt x="19084" y="5372"/>
                </a:lnTo>
                <a:lnTo>
                  <a:pt x="19022" y="5261"/>
                </a:lnTo>
                <a:lnTo>
                  <a:pt x="19098" y="5227"/>
                </a:lnTo>
                <a:lnTo>
                  <a:pt x="19102" y="5112"/>
                </a:lnTo>
                <a:lnTo>
                  <a:pt x="19108" y="4987"/>
                </a:lnTo>
                <a:lnTo>
                  <a:pt x="19009" y="4923"/>
                </a:lnTo>
                <a:lnTo>
                  <a:pt x="19051" y="5066"/>
                </a:lnTo>
                <a:lnTo>
                  <a:pt x="19022" y="5187"/>
                </a:lnTo>
                <a:lnTo>
                  <a:pt x="18933" y="5110"/>
                </a:lnTo>
                <a:lnTo>
                  <a:pt x="18877" y="4935"/>
                </a:lnTo>
                <a:lnTo>
                  <a:pt x="18788" y="4842"/>
                </a:lnTo>
                <a:lnTo>
                  <a:pt x="18710" y="4769"/>
                </a:lnTo>
                <a:lnTo>
                  <a:pt x="18604" y="4693"/>
                </a:lnTo>
                <a:lnTo>
                  <a:pt x="18586" y="4540"/>
                </a:lnTo>
                <a:lnTo>
                  <a:pt x="18511" y="4430"/>
                </a:lnTo>
                <a:lnTo>
                  <a:pt x="18411" y="4305"/>
                </a:lnTo>
                <a:lnTo>
                  <a:pt x="18289" y="4146"/>
                </a:lnTo>
                <a:lnTo>
                  <a:pt x="18194" y="4030"/>
                </a:lnTo>
                <a:lnTo>
                  <a:pt x="18343" y="4009"/>
                </a:lnTo>
                <a:cubicBezTo>
                  <a:pt x="18379" y="4046"/>
                  <a:pt x="18413" y="4085"/>
                  <a:pt x="18443" y="4128"/>
                </a:cubicBezTo>
                <a:cubicBezTo>
                  <a:pt x="18474" y="4171"/>
                  <a:pt x="18501" y="4216"/>
                  <a:pt x="18524" y="4264"/>
                </a:cubicBezTo>
                <a:lnTo>
                  <a:pt x="18589" y="4304"/>
                </a:lnTo>
                <a:cubicBezTo>
                  <a:pt x="18595" y="4362"/>
                  <a:pt x="18637" y="4411"/>
                  <a:pt x="18695" y="4430"/>
                </a:cubicBezTo>
                <a:cubicBezTo>
                  <a:pt x="18736" y="4443"/>
                  <a:pt x="18781" y="4439"/>
                  <a:pt x="18819" y="4419"/>
                </a:cubicBezTo>
                <a:lnTo>
                  <a:pt x="18956" y="4618"/>
                </a:lnTo>
                <a:lnTo>
                  <a:pt x="19177" y="4905"/>
                </a:lnTo>
                <a:lnTo>
                  <a:pt x="19401" y="5199"/>
                </a:lnTo>
                <a:lnTo>
                  <a:pt x="19575" y="5603"/>
                </a:lnTo>
                <a:lnTo>
                  <a:pt x="19705" y="6087"/>
                </a:lnTo>
                <a:lnTo>
                  <a:pt x="19759" y="6415"/>
                </a:lnTo>
                <a:lnTo>
                  <a:pt x="19741" y="6540"/>
                </a:lnTo>
                <a:lnTo>
                  <a:pt x="19867" y="6764"/>
                </a:lnTo>
                <a:lnTo>
                  <a:pt x="20008" y="7029"/>
                </a:lnTo>
                <a:lnTo>
                  <a:pt x="20043" y="7114"/>
                </a:lnTo>
                <a:lnTo>
                  <a:pt x="20070" y="7237"/>
                </a:lnTo>
                <a:lnTo>
                  <a:pt x="20101" y="7402"/>
                </a:lnTo>
                <a:lnTo>
                  <a:pt x="20239" y="7634"/>
                </a:lnTo>
                <a:lnTo>
                  <a:pt x="20383" y="7756"/>
                </a:lnTo>
                <a:lnTo>
                  <a:pt x="20470" y="7999"/>
                </a:lnTo>
                <a:lnTo>
                  <a:pt x="20529" y="8190"/>
                </a:lnTo>
                <a:lnTo>
                  <a:pt x="20517" y="8317"/>
                </a:lnTo>
                <a:lnTo>
                  <a:pt x="20556" y="8429"/>
                </a:lnTo>
                <a:lnTo>
                  <a:pt x="20589" y="8586"/>
                </a:lnTo>
                <a:lnTo>
                  <a:pt x="20663" y="8838"/>
                </a:lnTo>
                <a:lnTo>
                  <a:pt x="20838" y="9251"/>
                </a:lnTo>
                <a:lnTo>
                  <a:pt x="20891" y="9461"/>
                </a:lnTo>
                <a:cubicBezTo>
                  <a:pt x="20895" y="9489"/>
                  <a:pt x="20898" y="9517"/>
                  <a:pt x="20899" y="9545"/>
                </a:cubicBezTo>
                <a:cubicBezTo>
                  <a:pt x="20901" y="9573"/>
                  <a:pt x="20902" y="9601"/>
                  <a:pt x="20902" y="9629"/>
                </a:cubicBezTo>
                <a:cubicBezTo>
                  <a:pt x="20903" y="9649"/>
                  <a:pt x="20902" y="9668"/>
                  <a:pt x="20904" y="9688"/>
                </a:cubicBezTo>
                <a:cubicBezTo>
                  <a:pt x="20905" y="9707"/>
                  <a:pt x="20906" y="9726"/>
                  <a:pt x="20909" y="9746"/>
                </a:cubicBezTo>
                <a:cubicBezTo>
                  <a:pt x="20913" y="9766"/>
                  <a:pt x="20918" y="9785"/>
                  <a:pt x="20926" y="9804"/>
                </a:cubicBezTo>
                <a:cubicBezTo>
                  <a:pt x="20933" y="9823"/>
                  <a:pt x="20943" y="9841"/>
                  <a:pt x="20954" y="9858"/>
                </a:cubicBezTo>
                <a:lnTo>
                  <a:pt x="21077" y="9917"/>
                </a:lnTo>
                <a:lnTo>
                  <a:pt x="21114" y="9969"/>
                </a:lnTo>
                <a:lnTo>
                  <a:pt x="21179" y="10100"/>
                </a:lnTo>
                <a:lnTo>
                  <a:pt x="21232" y="10177"/>
                </a:lnTo>
                <a:lnTo>
                  <a:pt x="21383" y="10257"/>
                </a:lnTo>
                <a:lnTo>
                  <a:pt x="21600" y="10337"/>
                </a:lnTo>
                <a:cubicBezTo>
                  <a:pt x="21560" y="9854"/>
                  <a:pt x="21486" y="9373"/>
                  <a:pt x="21377" y="8899"/>
                </a:cubicBezTo>
                <a:cubicBezTo>
                  <a:pt x="21256" y="8371"/>
                  <a:pt x="21093" y="7851"/>
                  <a:pt x="20889" y="7347"/>
                </a:cubicBezTo>
                <a:cubicBezTo>
                  <a:pt x="20669" y="6791"/>
                  <a:pt x="20403" y="6253"/>
                  <a:pt x="20096" y="5737"/>
                </a:cubicBezTo>
                <a:cubicBezTo>
                  <a:pt x="19772" y="5191"/>
                  <a:pt x="19402" y="4671"/>
                  <a:pt x="18988" y="4184"/>
                </a:cubicBezTo>
                <a:cubicBezTo>
                  <a:pt x="18566" y="3686"/>
                  <a:pt x="18099" y="3224"/>
                  <a:pt x="17594" y="2802"/>
                </a:cubicBezTo>
                <a:cubicBezTo>
                  <a:pt x="17098" y="2388"/>
                  <a:pt x="16566" y="2013"/>
                  <a:pt x="16004" y="1684"/>
                </a:cubicBezTo>
                <a:cubicBezTo>
                  <a:pt x="15707" y="1500"/>
                  <a:pt x="15398" y="1333"/>
                  <a:pt x="15081" y="1183"/>
                </a:cubicBezTo>
                <a:cubicBezTo>
                  <a:pt x="14738" y="1020"/>
                  <a:pt x="14385" y="878"/>
                  <a:pt x="14027" y="749"/>
                </a:cubicBezTo>
                <a:cubicBezTo>
                  <a:pt x="13699" y="630"/>
                  <a:pt x="13366" y="522"/>
                  <a:pt x="13028" y="429"/>
                </a:cubicBezTo>
                <a:cubicBezTo>
                  <a:pt x="12665" y="328"/>
                  <a:pt x="12297" y="246"/>
                  <a:pt x="11925" y="181"/>
                </a:cubicBezTo>
                <a:cubicBezTo>
                  <a:pt x="10989" y="17"/>
                  <a:pt x="10035" y="-35"/>
                  <a:pt x="9086" y="23"/>
                </a:cubicBezTo>
                <a:close/>
                <a:moveTo>
                  <a:pt x="10080" y="1329"/>
                </a:moveTo>
                <a:lnTo>
                  <a:pt x="10051" y="1416"/>
                </a:lnTo>
                <a:lnTo>
                  <a:pt x="10118" y="1495"/>
                </a:lnTo>
                <a:lnTo>
                  <a:pt x="10154" y="1408"/>
                </a:lnTo>
                <a:lnTo>
                  <a:pt x="10080" y="1329"/>
                </a:lnTo>
                <a:close/>
                <a:moveTo>
                  <a:pt x="9269" y="1695"/>
                </a:moveTo>
                <a:lnTo>
                  <a:pt x="9225" y="1735"/>
                </a:lnTo>
                <a:lnTo>
                  <a:pt x="9080" y="1777"/>
                </a:lnTo>
                <a:lnTo>
                  <a:pt x="9089" y="1840"/>
                </a:lnTo>
                <a:lnTo>
                  <a:pt x="9157" y="1892"/>
                </a:lnTo>
                <a:lnTo>
                  <a:pt x="9274" y="1892"/>
                </a:lnTo>
                <a:lnTo>
                  <a:pt x="9338" y="1837"/>
                </a:lnTo>
                <a:lnTo>
                  <a:pt x="9439" y="1925"/>
                </a:lnTo>
                <a:lnTo>
                  <a:pt x="9492" y="1971"/>
                </a:lnTo>
                <a:lnTo>
                  <a:pt x="9534" y="2021"/>
                </a:lnTo>
                <a:lnTo>
                  <a:pt x="9610" y="2056"/>
                </a:lnTo>
                <a:lnTo>
                  <a:pt x="9694" y="2024"/>
                </a:lnTo>
                <a:lnTo>
                  <a:pt x="9688" y="1940"/>
                </a:lnTo>
                <a:lnTo>
                  <a:pt x="9773" y="1902"/>
                </a:lnTo>
                <a:lnTo>
                  <a:pt x="9749" y="1813"/>
                </a:lnTo>
                <a:lnTo>
                  <a:pt x="9669" y="1796"/>
                </a:lnTo>
                <a:lnTo>
                  <a:pt x="9609" y="1840"/>
                </a:lnTo>
                <a:lnTo>
                  <a:pt x="9518" y="1786"/>
                </a:lnTo>
                <a:lnTo>
                  <a:pt x="9453" y="1749"/>
                </a:lnTo>
                <a:lnTo>
                  <a:pt x="9386" y="1785"/>
                </a:lnTo>
                <a:lnTo>
                  <a:pt x="9357" y="1710"/>
                </a:lnTo>
                <a:lnTo>
                  <a:pt x="9269" y="1695"/>
                </a:lnTo>
                <a:close/>
                <a:moveTo>
                  <a:pt x="10353" y="1786"/>
                </a:moveTo>
                <a:lnTo>
                  <a:pt x="10270" y="1833"/>
                </a:lnTo>
                <a:lnTo>
                  <a:pt x="10314" y="1921"/>
                </a:lnTo>
                <a:lnTo>
                  <a:pt x="10373" y="1884"/>
                </a:lnTo>
                <a:lnTo>
                  <a:pt x="10353" y="1786"/>
                </a:lnTo>
                <a:close/>
                <a:moveTo>
                  <a:pt x="10982" y="1967"/>
                </a:moveTo>
                <a:lnTo>
                  <a:pt x="10882" y="1989"/>
                </a:lnTo>
                <a:lnTo>
                  <a:pt x="10800" y="2045"/>
                </a:lnTo>
                <a:lnTo>
                  <a:pt x="10743" y="1980"/>
                </a:lnTo>
                <a:lnTo>
                  <a:pt x="10656" y="2008"/>
                </a:lnTo>
                <a:lnTo>
                  <a:pt x="10619" y="2104"/>
                </a:lnTo>
                <a:lnTo>
                  <a:pt x="10783" y="2104"/>
                </a:lnTo>
                <a:lnTo>
                  <a:pt x="10763" y="2164"/>
                </a:lnTo>
                <a:lnTo>
                  <a:pt x="10762" y="2223"/>
                </a:lnTo>
                <a:lnTo>
                  <a:pt x="10851" y="2190"/>
                </a:lnTo>
                <a:lnTo>
                  <a:pt x="10929" y="2186"/>
                </a:lnTo>
                <a:lnTo>
                  <a:pt x="10968" y="2138"/>
                </a:lnTo>
                <a:lnTo>
                  <a:pt x="11051" y="2138"/>
                </a:lnTo>
                <a:lnTo>
                  <a:pt x="11050" y="2196"/>
                </a:lnTo>
                <a:lnTo>
                  <a:pt x="11133" y="2202"/>
                </a:lnTo>
                <a:lnTo>
                  <a:pt x="11213" y="2235"/>
                </a:lnTo>
                <a:lnTo>
                  <a:pt x="11318" y="2227"/>
                </a:lnTo>
                <a:lnTo>
                  <a:pt x="11279" y="2172"/>
                </a:lnTo>
                <a:lnTo>
                  <a:pt x="11318" y="2112"/>
                </a:lnTo>
                <a:lnTo>
                  <a:pt x="11278" y="2056"/>
                </a:lnTo>
                <a:lnTo>
                  <a:pt x="11202" y="2048"/>
                </a:lnTo>
                <a:lnTo>
                  <a:pt x="11104" y="2053"/>
                </a:lnTo>
                <a:lnTo>
                  <a:pt x="11029" y="2003"/>
                </a:lnTo>
                <a:lnTo>
                  <a:pt x="10982" y="1967"/>
                </a:lnTo>
                <a:close/>
                <a:moveTo>
                  <a:pt x="10196" y="1971"/>
                </a:moveTo>
                <a:lnTo>
                  <a:pt x="10143" y="2007"/>
                </a:lnTo>
                <a:lnTo>
                  <a:pt x="10207" y="2078"/>
                </a:lnTo>
                <a:lnTo>
                  <a:pt x="10261" y="2007"/>
                </a:lnTo>
                <a:lnTo>
                  <a:pt x="10196" y="1971"/>
                </a:lnTo>
                <a:close/>
                <a:moveTo>
                  <a:pt x="7559" y="2194"/>
                </a:moveTo>
                <a:lnTo>
                  <a:pt x="7397" y="2195"/>
                </a:lnTo>
                <a:lnTo>
                  <a:pt x="7264" y="2215"/>
                </a:lnTo>
                <a:lnTo>
                  <a:pt x="7290" y="2301"/>
                </a:lnTo>
                <a:lnTo>
                  <a:pt x="7234" y="2346"/>
                </a:lnTo>
                <a:lnTo>
                  <a:pt x="7205" y="2424"/>
                </a:lnTo>
                <a:lnTo>
                  <a:pt x="7291" y="2462"/>
                </a:lnTo>
                <a:lnTo>
                  <a:pt x="7396" y="2405"/>
                </a:lnTo>
                <a:lnTo>
                  <a:pt x="7499" y="2364"/>
                </a:lnTo>
                <a:lnTo>
                  <a:pt x="7582" y="2293"/>
                </a:lnTo>
                <a:lnTo>
                  <a:pt x="7559" y="2194"/>
                </a:lnTo>
                <a:close/>
                <a:moveTo>
                  <a:pt x="7052" y="2215"/>
                </a:moveTo>
                <a:lnTo>
                  <a:pt x="7002" y="2269"/>
                </a:lnTo>
                <a:lnTo>
                  <a:pt x="6933" y="2322"/>
                </a:lnTo>
                <a:lnTo>
                  <a:pt x="6953" y="2388"/>
                </a:lnTo>
                <a:lnTo>
                  <a:pt x="7052" y="2369"/>
                </a:lnTo>
                <a:lnTo>
                  <a:pt x="7147" y="2341"/>
                </a:lnTo>
                <a:lnTo>
                  <a:pt x="7207" y="2266"/>
                </a:lnTo>
                <a:lnTo>
                  <a:pt x="7118" y="2255"/>
                </a:lnTo>
                <a:lnTo>
                  <a:pt x="7052" y="2215"/>
                </a:lnTo>
                <a:close/>
                <a:moveTo>
                  <a:pt x="12312" y="2414"/>
                </a:moveTo>
                <a:lnTo>
                  <a:pt x="12236" y="2466"/>
                </a:lnTo>
                <a:lnTo>
                  <a:pt x="12213" y="2557"/>
                </a:lnTo>
                <a:lnTo>
                  <a:pt x="12167" y="2611"/>
                </a:lnTo>
                <a:lnTo>
                  <a:pt x="12100" y="2551"/>
                </a:lnTo>
                <a:lnTo>
                  <a:pt x="11989" y="2494"/>
                </a:lnTo>
                <a:lnTo>
                  <a:pt x="11889" y="2477"/>
                </a:lnTo>
                <a:lnTo>
                  <a:pt x="11776" y="2536"/>
                </a:lnTo>
                <a:lnTo>
                  <a:pt x="11784" y="2600"/>
                </a:lnTo>
                <a:lnTo>
                  <a:pt x="11848" y="2617"/>
                </a:lnTo>
                <a:lnTo>
                  <a:pt x="11829" y="2668"/>
                </a:lnTo>
                <a:lnTo>
                  <a:pt x="11834" y="2724"/>
                </a:lnTo>
                <a:lnTo>
                  <a:pt x="11971" y="2707"/>
                </a:lnTo>
                <a:lnTo>
                  <a:pt x="12018" y="2763"/>
                </a:lnTo>
                <a:lnTo>
                  <a:pt x="12110" y="2782"/>
                </a:lnTo>
                <a:lnTo>
                  <a:pt x="12143" y="2891"/>
                </a:lnTo>
                <a:lnTo>
                  <a:pt x="12246" y="2891"/>
                </a:lnTo>
                <a:lnTo>
                  <a:pt x="12323" y="2869"/>
                </a:lnTo>
                <a:lnTo>
                  <a:pt x="12462" y="2831"/>
                </a:lnTo>
                <a:lnTo>
                  <a:pt x="12421" y="2762"/>
                </a:lnTo>
                <a:lnTo>
                  <a:pt x="12541" y="2746"/>
                </a:lnTo>
                <a:lnTo>
                  <a:pt x="12618" y="2710"/>
                </a:lnTo>
                <a:lnTo>
                  <a:pt x="12688" y="2678"/>
                </a:lnTo>
                <a:lnTo>
                  <a:pt x="12769" y="2627"/>
                </a:lnTo>
                <a:lnTo>
                  <a:pt x="12711" y="2581"/>
                </a:lnTo>
                <a:lnTo>
                  <a:pt x="12567" y="2616"/>
                </a:lnTo>
                <a:lnTo>
                  <a:pt x="12421" y="2644"/>
                </a:lnTo>
                <a:lnTo>
                  <a:pt x="12342" y="2593"/>
                </a:lnTo>
                <a:lnTo>
                  <a:pt x="12458" y="2565"/>
                </a:lnTo>
                <a:lnTo>
                  <a:pt x="12406" y="2516"/>
                </a:lnTo>
                <a:lnTo>
                  <a:pt x="12545" y="2496"/>
                </a:lnTo>
                <a:lnTo>
                  <a:pt x="12465" y="2416"/>
                </a:lnTo>
                <a:lnTo>
                  <a:pt x="12312" y="2414"/>
                </a:lnTo>
                <a:close/>
                <a:moveTo>
                  <a:pt x="7251" y="2501"/>
                </a:moveTo>
                <a:lnTo>
                  <a:pt x="7152" y="2503"/>
                </a:lnTo>
                <a:lnTo>
                  <a:pt x="7068" y="2525"/>
                </a:lnTo>
                <a:lnTo>
                  <a:pt x="7019" y="2560"/>
                </a:lnTo>
                <a:lnTo>
                  <a:pt x="7037" y="2616"/>
                </a:lnTo>
                <a:lnTo>
                  <a:pt x="7097" y="2633"/>
                </a:lnTo>
                <a:lnTo>
                  <a:pt x="7201" y="2583"/>
                </a:lnTo>
                <a:lnTo>
                  <a:pt x="7289" y="2544"/>
                </a:lnTo>
                <a:lnTo>
                  <a:pt x="7251" y="2501"/>
                </a:lnTo>
                <a:close/>
                <a:moveTo>
                  <a:pt x="15754" y="2532"/>
                </a:moveTo>
                <a:lnTo>
                  <a:pt x="15785" y="2597"/>
                </a:lnTo>
                <a:lnTo>
                  <a:pt x="15888" y="2668"/>
                </a:lnTo>
                <a:lnTo>
                  <a:pt x="16007" y="2659"/>
                </a:lnTo>
                <a:lnTo>
                  <a:pt x="15921" y="2575"/>
                </a:lnTo>
                <a:lnTo>
                  <a:pt x="15842" y="2544"/>
                </a:lnTo>
                <a:lnTo>
                  <a:pt x="15754" y="2532"/>
                </a:lnTo>
                <a:close/>
                <a:moveTo>
                  <a:pt x="11880" y="3387"/>
                </a:moveTo>
                <a:lnTo>
                  <a:pt x="11793" y="3394"/>
                </a:lnTo>
                <a:lnTo>
                  <a:pt x="11780" y="3505"/>
                </a:lnTo>
                <a:lnTo>
                  <a:pt x="11751" y="3577"/>
                </a:lnTo>
                <a:lnTo>
                  <a:pt x="11601" y="3554"/>
                </a:lnTo>
                <a:lnTo>
                  <a:pt x="11499" y="3544"/>
                </a:lnTo>
                <a:lnTo>
                  <a:pt x="11470" y="3606"/>
                </a:lnTo>
                <a:lnTo>
                  <a:pt x="11391" y="3606"/>
                </a:lnTo>
                <a:lnTo>
                  <a:pt x="11266" y="3681"/>
                </a:lnTo>
                <a:lnTo>
                  <a:pt x="11229" y="3752"/>
                </a:lnTo>
                <a:lnTo>
                  <a:pt x="11193" y="3831"/>
                </a:lnTo>
                <a:lnTo>
                  <a:pt x="11206" y="3915"/>
                </a:lnTo>
                <a:lnTo>
                  <a:pt x="11277" y="3959"/>
                </a:lnTo>
                <a:lnTo>
                  <a:pt x="11242" y="4054"/>
                </a:lnTo>
                <a:lnTo>
                  <a:pt x="11175" y="4051"/>
                </a:lnTo>
                <a:lnTo>
                  <a:pt x="11153" y="4109"/>
                </a:lnTo>
                <a:lnTo>
                  <a:pt x="11119" y="4190"/>
                </a:lnTo>
                <a:lnTo>
                  <a:pt x="11138" y="4284"/>
                </a:lnTo>
                <a:lnTo>
                  <a:pt x="11101" y="4347"/>
                </a:lnTo>
                <a:lnTo>
                  <a:pt x="11062" y="4237"/>
                </a:lnTo>
                <a:lnTo>
                  <a:pt x="11062" y="4180"/>
                </a:lnTo>
                <a:lnTo>
                  <a:pt x="10968" y="4124"/>
                </a:lnTo>
                <a:lnTo>
                  <a:pt x="10720" y="4128"/>
                </a:lnTo>
                <a:lnTo>
                  <a:pt x="10599" y="4142"/>
                </a:lnTo>
                <a:lnTo>
                  <a:pt x="10487" y="4245"/>
                </a:lnTo>
                <a:lnTo>
                  <a:pt x="10478" y="4325"/>
                </a:lnTo>
                <a:lnTo>
                  <a:pt x="10389" y="4327"/>
                </a:lnTo>
                <a:lnTo>
                  <a:pt x="10238" y="4458"/>
                </a:lnTo>
                <a:lnTo>
                  <a:pt x="10156" y="4530"/>
                </a:lnTo>
                <a:lnTo>
                  <a:pt x="10092" y="4654"/>
                </a:lnTo>
                <a:lnTo>
                  <a:pt x="10092" y="4776"/>
                </a:lnTo>
                <a:lnTo>
                  <a:pt x="10115" y="4905"/>
                </a:lnTo>
                <a:lnTo>
                  <a:pt x="10171" y="4932"/>
                </a:lnTo>
                <a:lnTo>
                  <a:pt x="10204" y="5014"/>
                </a:lnTo>
                <a:lnTo>
                  <a:pt x="10250" y="5062"/>
                </a:lnTo>
                <a:lnTo>
                  <a:pt x="10302" y="5111"/>
                </a:lnTo>
                <a:lnTo>
                  <a:pt x="10406" y="5122"/>
                </a:lnTo>
                <a:lnTo>
                  <a:pt x="10463" y="5104"/>
                </a:lnTo>
                <a:lnTo>
                  <a:pt x="10544" y="5107"/>
                </a:lnTo>
                <a:lnTo>
                  <a:pt x="10496" y="5197"/>
                </a:lnTo>
                <a:lnTo>
                  <a:pt x="10402" y="5316"/>
                </a:lnTo>
                <a:lnTo>
                  <a:pt x="10296" y="5338"/>
                </a:lnTo>
                <a:lnTo>
                  <a:pt x="10158" y="5298"/>
                </a:lnTo>
                <a:lnTo>
                  <a:pt x="10272" y="5229"/>
                </a:lnTo>
                <a:lnTo>
                  <a:pt x="10238" y="5150"/>
                </a:lnTo>
                <a:lnTo>
                  <a:pt x="10158" y="5054"/>
                </a:lnTo>
                <a:lnTo>
                  <a:pt x="10028" y="4980"/>
                </a:lnTo>
                <a:lnTo>
                  <a:pt x="9979" y="5086"/>
                </a:lnTo>
                <a:lnTo>
                  <a:pt x="10022" y="5131"/>
                </a:lnTo>
                <a:lnTo>
                  <a:pt x="10079" y="5209"/>
                </a:lnTo>
                <a:lnTo>
                  <a:pt x="10055" y="5290"/>
                </a:lnTo>
                <a:lnTo>
                  <a:pt x="10050" y="5388"/>
                </a:lnTo>
                <a:lnTo>
                  <a:pt x="10114" y="5421"/>
                </a:lnTo>
                <a:lnTo>
                  <a:pt x="10142" y="5488"/>
                </a:lnTo>
                <a:lnTo>
                  <a:pt x="10094" y="5525"/>
                </a:lnTo>
                <a:lnTo>
                  <a:pt x="10014" y="5532"/>
                </a:lnTo>
                <a:lnTo>
                  <a:pt x="9984" y="5340"/>
                </a:lnTo>
                <a:lnTo>
                  <a:pt x="9872" y="5318"/>
                </a:lnTo>
                <a:lnTo>
                  <a:pt x="9811" y="5374"/>
                </a:lnTo>
                <a:lnTo>
                  <a:pt x="9701" y="5370"/>
                </a:lnTo>
                <a:lnTo>
                  <a:pt x="9705" y="5219"/>
                </a:lnTo>
                <a:lnTo>
                  <a:pt x="9671" y="5130"/>
                </a:lnTo>
                <a:lnTo>
                  <a:pt x="9599" y="5118"/>
                </a:lnTo>
                <a:lnTo>
                  <a:pt x="9614" y="5246"/>
                </a:lnTo>
                <a:lnTo>
                  <a:pt x="9634" y="5336"/>
                </a:lnTo>
                <a:lnTo>
                  <a:pt x="9641" y="5439"/>
                </a:lnTo>
                <a:lnTo>
                  <a:pt x="9628" y="5533"/>
                </a:lnTo>
                <a:lnTo>
                  <a:pt x="9605" y="5600"/>
                </a:lnTo>
                <a:lnTo>
                  <a:pt x="9592" y="5658"/>
                </a:lnTo>
                <a:lnTo>
                  <a:pt x="9670" y="5680"/>
                </a:lnTo>
                <a:lnTo>
                  <a:pt x="9691" y="5583"/>
                </a:lnTo>
                <a:lnTo>
                  <a:pt x="9787" y="5547"/>
                </a:lnTo>
                <a:lnTo>
                  <a:pt x="9834" y="5635"/>
                </a:lnTo>
                <a:lnTo>
                  <a:pt x="9929" y="5700"/>
                </a:lnTo>
                <a:lnTo>
                  <a:pt x="9993" y="5723"/>
                </a:lnTo>
                <a:lnTo>
                  <a:pt x="10032" y="5655"/>
                </a:lnTo>
                <a:lnTo>
                  <a:pt x="10100" y="5731"/>
                </a:lnTo>
                <a:lnTo>
                  <a:pt x="10228" y="5749"/>
                </a:lnTo>
                <a:lnTo>
                  <a:pt x="10272" y="5654"/>
                </a:lnTo>
                <a:lnTo>
                  <a:pt x="10220" y="5547"/>
                </a:lnTo>
                <a:lnTo>
                  <a:pt x="10204" y="5475"/>
                </a:lnTo>
                <a:lnTo>
                  <a:pt x="10304" y="5455"/>
                </a:lnTo>
                <a:lnTo>
                  <a:pt x="10322" y="5540"/>
                </a:lnTo>
                <a:cubicBezTo>
                  <a:pt x="10273" y="5586"/>
                  <a:pt x="10275" y="5664"/>
                  <a:pt x="10328" y="5707"/>
                </a:cubicBezTo>
                <a:cubicBezTo>
                  <a:pt x="10365" y="5737"/>
                  <a:pt x="10418" y="5741"/>
                  <a:pt x="10459" y="5716"/>
                </a:cubicBezTo>
                <a:lnTo>
                  <a:pt x="10576" y="5723"/>
                </a:lnTo>
                <a:lnTo>
                  <a:pt x="10641" y="5746"/>
                </a:lnTo>
                <a:cubicBezTo>
                  <a:pt x="10689" y="5740"/>
                  <a:pt x="10736" y="5736"/>
                  <a:pt x="10784" y="5733"/>
                </a:cubicBezTo>
                <a:cubicBezTo>
                  <a:pt x="10825" y="5730"/>
                  <a:pt x="10865" y="5727"/>
                  <a:pt x="10905" y="5726"/>
                </a:cubicBezTo>
                <a:lnTo>
                  <a:pt x="10978" y="5706"/>
                </a:lnTo>
                <a:lnTo>
                  <a:pt x="11043" y="5612"/>
                </a:lnTo>
                <a:lnTo>
                  <a:pt x="11001" y="5439"/>
                </a:lnTo>
                <a:lnTo>
                  <a:pt x="10908" y="5445"/>
                </a:lnTo>
                <a:cubicBezTo>
                  <a:pt x="10864" y="5428"/>
                  <a:pt x="10816" y="5429"/>
                  <a:pt x="10773" y="5445"/>
                </a:cubicBezTo>
                <a:cubicBezTo>
                  <a:pt x="10732" y="5461"/>
                  <a:pt x="10697" y="5490"/>
                  <a:pt x="10677" y="5528"/>
                </a:cubicBezTo>
                <a:lnTo>
                  <a:pt x="10594" y="5540"/>
                </a:lnTo>
                <a:lnTo>
                  <a:pt x="10474" y="5517"/>
                </a:lnTo>
                <a:lnTo>
                  <a:pt x="10480" y="5439"/>
                </a:lnTo>
                <a:lnTo>
                  <a:pt x="10559" y="5418"/>
                </a:lnTo>
                <a:lnTo>
                  <a:pt x="10649" y="5424"/>
                </a:lnTo>
                <a:lnTo>
                  <a:pt x="10756" y="5389"/>
                </a:lnTo>
                <a:lnTo>
                  <a:pt x="10886" y="5326"/>
                </a:lnTo>
                <a:lnTo>
                  <a:pt x="10989" y="5356"/>
                </a:lnTo>
                <a:lnTo>
                  <a:pt x="11051" y="5293"/>
                </a:lnTo>
                <a:lnTo>
                  <a:pt x="11044" y="5226"/>
                </a:lnTo>
                <a:lnTo>
                  <a:pt x="10973" y="5154"/>
                </a:lnTo>
                <a:lnTo>
                  <a:pt x="10991" y="5080"/>
                </a:lnTo>
                <a:lnTo>
                  <a:pt x="11026" y="4995"/>
                </a:lnTo>
                <a:lnTo>
                  <a:pt x="11049" y="4911"/>
                </a:lnTo>
                <a:lnTo>
                  <a:pt x="11015" y="4809"/>
                </a:lnTo>
                <a:lnTo>
                  <a:pt x="11064" y="4679"/>
                </a:lnTo>
                <a:lnTo>
                  <a:pt x="11074" y="4583"/>
                </a:lnTo>
                <a:lnTo>
                  <a:pt x="11081" y="4474"/>
                </a:lnTo>
                <a:lnTo>
                  <a:pt x="11119" y="4411"/>
                </a:lnTo>
                <a:lnTo>
                  <a:pt x="11167" y="4591"/>
                </a:lnTo>
                <a:lnTo>
                  <a:pt x="11264" y="4597"/>
                </a:lnTo>
                <a:lnTo>
                  <a:pt x="11300" y="4653"/>
                </a:lnTo>
                <a:lnTo>
                  <a:pt x="11218" y="4721"/>
                </a:lnTo>
                <a:lnTo>
                  <a:pt x="11196" y="4798"/>
                </a:lnTo>
                <a:lnTo>
                  <a:pt x="11121" y="4953"/>
                </a:lnTo>
                <a:lnTo>
                  <a:pt x="11221" y="4981"/>
                </a:lnTo>
                <a:lnTo>
                  <a:pt x="11232" y="5040"/>
                </a:lnTo>
                <a:lnTo>
                  <a:pt x="11268" y="5111"/>
                </a:lnTo>
                <a:lnTo>
                  <a:pt x="11325" y="5139"/>
                </a:lnTo>
                <a:lnTo>
                  <a:pt x="11409" y="5202"/>
                </a:lnTo>
                <a:cubicBezTo>
                  <a:pt x="11439" y="5217"/>
                  <a:pt x="11471" y="5228"/>
                  <a:pt x="11503" y="5235"/>
                </a:cubicBezTo>
                <a:cubicBezTo>
                  <a:pt x="11545" y="5245"/>
                  <a:pt x="11587" y="5249"/>
                  <a:pt x="11630" y="5247"/>
                </a:cubicBezTo>
                <a:cubicBezTo>
                  <a:pt x="11656" y="5226"/>
                  <a:pt x="11682" y="5205"/>
                  <a:pt x="11708" y="5185"/>
                </a:cubicBezTo>
                <a:cubicBezTo>
                  <a:pt x="11746" y="5154"/>
                  <a:pt x="11785" y="5124"/>
                  <a:pt x="11825" y="5095"/>
                </a:cubicBezTo>
                <a:cubicBezTo>
                  <a:pt x="11877" y="5067"/>
                  <a:pt x="11940" y="5065"/>
                  <a:pt x="11994" y="5090"/>
                </a:cubicBezTo>
                <a:cubicBezTo>
                  <a:pt x="12027" y="5105"/>
                  <a:pt x="12054" y="5128"/>
                  <a:pt x="12072" y="5158"/>
                </a:cubicBezTo>
                <a:lnTo>
                  <a:pt x="12256" y="5261"/>
                </a:lnTo>
                <a:lnTo>
                  <a:pt x="12352" y="5332"/>
                </a:lnTo>
                <a:lnTo>
                  <a:pt x="12410" y="5381"/>
                </a:lnTo>
                <a:lnTo>
                  <a:pt x="12535" y="5491"/>
                </a:lnTo>
                <a:lnTo>
                  <a:pt x="12570" y="5548"/>
                </a:lnTo>
                <a:lnTo>
                  <a:pt x="12651" y="5635"/>
                </a:lnTo>
                <a:lnTo>
                  <a:pt x="12807" y="5658"/>
                </a:lnTo>
                <a:lnTo>
                  <a:pt x="12818" y="5515"/>
                </a:lnTo>
                <a:lnTo>
                  <a:pt x="12865" y="5591"/>
                </a:lnTo>
                <a:lnTo>
                  <a:pt x="12947" y="5635"/>
                </a:lnTo>
                <a:lnTo>
                  <a:pt x="12894" y="5690"/>
                </a:lnTo>
                <a:lnTo>
                  <a:pt x="13004" y="5751"/>
                </a:lnTo>
                <a:lnTo>
                  <a:pt x="13143" y="5778"/>
                </a:lnTo>
                <a:lnTo>
                  <a:pt x="13298" y="5853"/>
                </a:lnTo>
                <a:lnTo>
                  <a:pt x="13367" y="5917"/>
                </a:lnTo>
                <a:lnTo>
                  <a:pt x="13310" y="5966"/>
                </a:lnTo>
                <a:cubicBezTo>
                  <a:pt x="13284" y="5934"/>
                  <a:pt x="13233" y="5931"/>
                  <a:pt x="13203" y="5961"/>
                </a:cubicBezTo>
                <a:cubicBezTo>
                  <a:pt x="13171" y="5992"/>
                  <a:pt x="13177" y="6042"/>
                  <a:pt x="13207" y="6077"/>
                </a:cubicBezTo>
                <a:cubicBezTo>
                  <a:pt x="13239" y="6114"/>
                  <a:pt x="13289" y="6128"/>
                  <a:pt x="13330" y="6155"/>
                </a:cubicBezTo>
                <a:cubicBezTo>
                  <a:pt x="13373" y="6183"/>
                  <a:pt x="13406" y="6224"/>
                  <a:pt x="13420" y="6272"/>
                </a:cubicBezTo>
                <a:lnTo>
                  <a:pt x="13513" y="6385"/>
                </a:lnTo>
                <a:lnTo>
                  <a:pt x="13641" y="6454"/>
                </a:lnTo>
                <a:lnTo>
                  <a:pt x="13751" y="6514"/>
                </a:lnTo>
                <a:lnTo>
                  <a:pt x="13967" y="6581"/>
                </a:lnTo>
                <a:lnTo>
                  <a:pt x="14022" y="6693"/>
                </a:lnTo>
                <a:lnTo>
                  <a:pt x="14075" y="6733"/>
                </a:lnTo>
                <a:cubicBezTo>
                  <a:pt x="14101" y="6743"/>
                  <a:pt x="14126" y="6754"/>
                  <a:pt x="14150" y="6766"/>
                </a:cubicBezTo>
                <a:cubicBezTo>
                  <a:pt x="14185" y="6782"/>
                  <a:pt x="14219" y="6800"/>
                  <a:pt x="14252" y="6819"/>
                </a:cubicBezTo>
                <a:lnTo>
                  <a:pt x="14344" y="6868"/>
                </a:lnTo>
                <a:cubicBezTo>
                  <a:pt x="14385" y="6900"/>
                  <a:pt x="14430" y="6929"/>
                  <a:pt x="14477" y="6953"/>
                </a:cubicBezTo>
                <a:cubicBezTo>
                  <a:pt x="14528" y="6979"/>
                  <a:pt x="14582" y="7000"/>
                  <a:pt x="14637" y="7015"/>
                </a:cubicBezTo>
                <a:lnTo>
                  <a:pt x="14691" y="6970"/>
                </a:lnTo>
                <a:cubicBezTo>
                  <a:pt x="14695" y="6941"/>
                  <a:pt x="14715" y="6915"/>
                  <a:pt x="14743" y="6903"/>
                </a:cubicBezTo>
                <a:cubicBezTo>
                  <a:pt x="14777" y="6889"/>
                  <a:pt x="14815" y="6897"/>
                  <a:pt x="14851" y="6903"/>
                </a:cubicBezTo>
                <a:cubicBezTo>
                  <a:pt x="14891" y="6910"/>
                  <a:pt x="14930" y="6915"/>
                  <a:pt x="14970" y="6918"/>
                </a:cubicBezTo>
                <a:lnTo>
                  <a:pt x="15039" y="6886"/>
                </a:lnTo>
                <a:lnTo>
                  <a:pt x="15039" y="6779"/>
                </a:lnTo>
                <a:lnTo>
                  <a:pt x="15021" y="6729"/>
                </a:lnTo>
                <a:lnTo>
                  <a:pt x="14988" y="6661"/>
                </a:lnTo>
                <a:lnTo>
                  <a:pt x="14920" y="6558"/>
                </a:lnTo>
                <a:lnTo>
                  <a:pt x="14813" y="6458"/>
                </a:lnTo>
                <a:lnTo>
                  <a:pt x="14753" y="6385"/>
                </a:lnTo>
                <a:lnTo>
                  <a:pt x="14725" y="6260"/>
                </a:lnTo>
                <a:lnTo>
                  <a:pt x="14660" y="6107"/>
                </a:lnTo>
                <a:lnTo>
                  <a:pt x="14523" y="6037"/>
                </a:lnTo>
                <a:lnTo>
                  <a:pt x="14398" y="5924"/>
                </a:lnTo>
                <a:lnTo>
                  <a:pt x="14411" y="5842"/>
                </a:lnTo>
                <a:lnTo>
                  <a:pt x="14479" y="5753"/>
                </a:lnTo>
                <a:lnTo>
                  <a:pt x="14515" y="5662"/>
                </a:lnTo>
                <a:lnTo>
                  <a:pt x="14469" y="5544"/>
                </a:lnTo>
                <a:lnTo>
                  <a:pt x="14491" y="5453"/>
                </a:lnTo>
                <a:cubicBezTo>
                  <a:pt x="14473" y="5421"/>
                  <a:pt x="14451" y="5390"/>
                  <a:pt x="14426" y="5362"/>
                </a:cubicBezTo>
                <a:cubicBezTo>
                  <a:pt x="14393" y="5327"/>
                  <a:pt x="14356" y="5295"/>
                  <a:pt x="14315" y="5270"/>
                </a:cubicBezTo>
                <a:cubicBezTo>
                  <a:pt x="14310" y="5207"/>
                  <a:pt x="14312" y="5143"/>
                  <a:pt x="14319" y="5080"/>
                </a:cubicBezTo>
                <a:cubicBezTo>
                  <a:pt x="14328" y="4998"/>
                  <a:pt x="14346" y="4917"/>
                  <a:pt x="14345" y="4834"/>
                </a:cubicBezTo>
                <a:cubicBezTo>
                  <a:pt x="14344" y="4763"/>
                  <a:pt x="14328" y="4691"/>
                  <a:pt x="14291" y="4629"/>
                </a:cubicBezTo>
                <a:cubicBezTo>
                  <a:pt x="14249" y="4557"/>
                  <a:pt x="14183" y="4501"/>
                  <a:pt x="14103" y="4470"/>
                </a:cubicBezTo>
                <a:lnTo>
                  <a:pt x="13935" y="4367"/>
                </a:lnTo>
                <a:lnTo>
                  <a:pt x="13888" y="4332"/>
                </a:lnTo>
                <a:lnTo>
                  <a:pt x="13757" y="4291"/>
                </a:lnTo>
                <a:lnTo>
                  <a:pt x="13680" y="4263"/>
                </a:lnTo>
                <a:lnTo>
                  <a:pt x="13593" y="4205"/>
                </a:lnTo>
                <a:lnTo>
                  <a:pt x="13505" y="4165"/>
                </a:lnTo>
                <a:lnTo>
                  <a:pt x="13452" y="4057"/>
                </a:lnTo>
                <a:lnTo>
                  <a:pt x="13348" y="4013"/>
                </a:lnTo>
                <a:lnTo>
                  <a:pt x="13275" y="3919"/>
                </a:lnTo>
                <a:lnTo>
                  <a:pt x="13177" y="3862"/>
                </a:lnTo>
                <a:lnTo>
                  <a:pt x="13099" y="3876"/>
                </a:lnTo>
                <a:lnTo>
                  <a:pt x="13152" y="3952"/>
                </a:lnTo>
                <a:lnTo>
                  <a:pt x="13217" y="4009"/>
                </a:lnTo>
                <a:lnTo>
                  <a:pt x="13081" y="3963"/>
                </a:lnTo>
                <a:lnTo>
                  <a:pt x="12993" y="3930"/>
                </a:lnTo>
                <a:lnTo>
                  <a:pt x="12899" y="3912"/>
                </a:lnTo>
                <a:lnTo>
                  <a:pt x="12965" y="3868"/>
                </a:lnTo>
                <a:lnTo>
                  <a:pt x="13031" y="3835"/>
                </a:lnTo>
                <a:lnTo>
                  <a:pt x="12928" y="3767"/>
                </a:lnTo>
                <a:lnTo>
                  <a:pt x="12846" y="3757"/>
                </a:lnTo>
                <a:lnTo>
                  <a:pt x="12712" y="3775"/>
                </a:lnTo>
                <a:cubicBezTo>
                  <a:pt x="12681" y="3777"/>
                  <a:pt x="12650" y="3769"/>
                  <a:pt x="12625" y="3752"/>
                </a:cubicBezTo>
                <a:cubicBezTo>
                  <a:pt x="12597" y="3734"/>
                  <a:pt x="12577" y="3708"/>
                  <a:pt x="12554" y="3685"/>
                </a:cubicBezTo>
                <a:cubicBezTo>
                  <a:pt x="12507" y="3640"/>
                  <a:pt x="12447" y="3609"/>
                  <a:pt x="12381" y="3598"/>
                </a:cubicBezTo>
                <a:cubicBezTo>
                  <a:pt x="12358" y="3592"/>
                  <a:pt x="12333" y="3604"/>
                  <a:pt x="12325" y="3626"/>
                </a:cubicBezTo>
                <a:cubicBezTo>
                  <a:pt x="12314" y="3657"/>
                  <a:pt x="12338" y="3689"/>
                  <a:pt x="12371" y="3689"/>
                </a:cubicBezTo>
                <a:lnTo>
                  <a:pt x="12252" y="3673"/>
                </a:lnTo>
                <a:lnTo>
                  <a:pt x="12185" y="3594"/>
                </a:lnTo>
                <a:lnTo>
                  <a:pt x="12110" y="3515"/>
                </a:lnTo>
                <a:cubicBezTo>
                  <a:pt x="12084" y="3484"/>
                  <a:pt x="12052" y="3458"/>
                  <a:pt x="12017" y="3437"/>
                </a:cubicBezTo>
                <a:cubicBezTo>
                  <a:pt x="11975" y="3412"/>
                  <a:pt x="11929" y="3395"/>
                  <a:pt x="11880" y="3387"/>
                </a:cubicBezTo>
                <a:close/>
                <a:moveTo>
                  <a:pt x="14047" y="3692"/>
                </a:moveTo>
                <a:lnTo>
                  <a:pt x="14098" y="3788"/>
                </a:lnTo>
                <a:lnTo>
                  <a:pt x="14189" y="3811"/>
                </a:lnTo>
                <a:lnTo>
                  <a:pt x="14162" y="3728"/>
                </a:lnTo>
                <a:lnTo>
                  <a:pt x="14047" y="3692"/>
                </a:lnTo>
                <a:close/>
                <a:moveTo>
                  <a:pt x="6065" y="3862"/>
                </a:moveTo>
                <a:lnTo>
                  <a:pt x="5934" y="3911"/>
                </a:lnTo>
                <a:lnTo>
                  <a:pt x="5965" y="3994"/>
                </a:lnTo>
                <a:lnTo>
                  <a:pt x="6094" y="4077"/>
                </a:lnTo>
                <a:lnTo>
                  <a:pt x="6163" y="4026"/>
                </a:lnTo>
                <a:lnTo>
                  <a:pt x="6186" y="3939"/>
                </a:lnTo>
                <a:lnTo>
                  <a:pt x="6123" y="3883"/>
                </a:lnTo>
                <a:lnTo>
                  <a:pt x="6065" y="3862"/>
                </a:lnTo>
                <a:close/>
                <a:moveTo>
                  <a:pt x="15931" y="3867"/>
                </a:moveTo>
                <a:lnTo>
                  <a:pt x="15986" y="3930"/>
                </a:lnTo>
                <a:lnTo>
                  <a:pt x="16070" y="3974"/>
                </a:lnTo>
                <a:lnTo>
                  <a:pt x="16159" y="3952"/>
                </a:lnTo>
                <a:lnTo>
                  <a:pt x="16099" y="3882"/>
                </a:lnTo>
                <a:lnTo>
                  <a:pt x="16013" y="3872"/>
                </a:lnTo>
                <a:lnTo>
                  <a:pt x="15931" y="3867"/>
                </a:lnTo>
                <a:close/>
                <a:moveTo>
                  <a:pt x="3298" y="4033"/>
                </a:moveTo>
                <a:lnTo>
                  <a:pt x="3158" y="4051"/>
                </a:lnTo>
                <a:lnTo>
                  <a:pt x="3068" y="4124"/>
                </a:lnTo>
                <a:lnTo>
                  <a:pt x="3089" y="4229"/>
                </a:lnTo>
                <a:lnTo>
                  <a:pt x="3173" y="4150"/>
                </a:lnTo>
                <a:lnTo>
                  <a:pt x="3298" y="4033"/>
                </a:lnTo>
                <a:close/>
                <a:moveTo>
                  <a:pt x="15750" y="4130"/>
                </a:moveTo>
                <a:lnTo>
                  <a:pt x="15689" y="4177"/>
                </a:lnTo>
                <a:lnTo>
                  <a:pt x="15729" y="4241"/>
                </a:lnTo>
                <a:lnTo>
                  <a:pt x="15782" y="4275"/>
                </a:lnTo>
                <a:lnTo>
                  <a:pt x="15847" y="4275"/>
                </a:lnTo>
                <a:lnTo>
                  <a:pt x="15904" y="4297"/>
                </a:lnTo>
                <a:lnTo>
                  <a:pt x="15956" y="4234"/>
                </a:lnTo>
                <a:lnTo>
                  <a:pt x="15815" y="4168"/>
                </a:lnTo>
                <a:lnTo>
                  <a:pt x="15750" y="4130"/>
                </a:lnTo>
                <a:close/>
                <a:moveTo>
                  <a:pt x="14922" y="4347"/>
                </a:moveTo>
                <a:lnTo>
                  <a:pt x="14907" y="4447"/>
                </a:lnTo>
                <a:lnTo>
                  <a:pt x="14854" y="4479"/>
                </a:lnTo>
                <a:lnTo>
                  <a:pt x="14952" y="4582"/>
                </a:lnTo>
                <a:lnTo>
                  <a:pt x="14918" y="4635"/>
                </a:lnTo>
                <a:lnTo>
                  <a:pt x="14906" y="4718"/>
                </a:lnTo>
                <a:lnTo>
                  <a:pt x="14998" y="4781"/>
                </a:lnTo>
                <a:lnTo>
                  <a:pt x="14982" y="4848"/>
                </a:lnTo>
                <a:lnTo>
                  <a:pt x="14896" y="4809"/>
                </a:lnTo>
                <a:lnTo>
                  <a:pt x="14774" y="4809"/>
                </a:lnTo>
                <a:lnTo>
                  <a:pt x="14772" y="4889"/>
                </a:lnTo>
                <a:lnTo>
                  <a:pt x="14843" y="4963"/>
                </a:lnTo>
                <a:lnTo>
                  <a:pt x="14918" y="5048"/>
                </a:lnTo>
                <a:lnTo>
                  <a:pt x="14984" y="4985"/>
                </a:lnTo>
                <a:lnTo>
                  <a:pt x="15048" y="4943"/>
                </a:lnTo>
                <a:lnTo>
                  <a:pt x="15046" y="5055"/>
                </a:lnTo>
                <a:lnTo>
                  <a:pt x="15082" y="5137"/>
                </a:lnTo>
                <a:lnTo>
                  <a:pt x="15174" y="5142"/>
                </a:lnTo>
                <a:lnTo>
                  <a:pt x="15157" y="4988"/>
                </a:lnTo>
                <a:lnTo>
                  <a:pt x="15294" y="5044"/>
                </a:lnTo>
                <a:cubicBezTo>
                  <a:pt x="15270" y="5073"/>
                  <a:pt x="15279" y="5116"/>
                  <a:pt x="15313" y="5134"/>
                </a:cubicBezTo>
                <a:cubicBezTo>
                  <a:pt x="15377" y="5166"/>
                  <a:pt x="15445" y="5099"/>
                  <a:pt x="15411" y="5039"/>
                </a:cubicBezTo>
                <a:lnTo>
                  <a:pt x="15398" y="4960"/>
                </a:lnTo>
                <a:lnTo>
                  <a:pt x="15431" y="4888"/>
                </a:lnTo>
                <a:lnTo>
                  <a:pt x="15398" y="4764"/>
                </a:lnTo>
                <a:lnTo>
                  <a:pt x="15369" y="4651"/>
                </a:lnTo>
                <a:lnTo>
                  <a:pt x="15351" y="4581"/>
                </a:lnTo>
                <a:cubicBezTo>
                  <a:pt x="15340" y="4552"/>
                  <a:pt x="15324" y="4525"/>
                  <a:pt x="15304" y="4500"/>
                </a:cubicBezTo>
                <a:cubicBezTo>
                  <a:pt x="15281" y="4473"/>
                  <a:pt x="15254" y="4450"/>
                  <a:pt x="15223" y="4432"/>
                </a:cubicBezTo>
                <a:lnTo>
                  <a:pt x="15092" y="4379"/>
                </a:lnTo>
                <a:lnTo>
                  <a:pt x="15011" y="4379"/>
                </a:lnTo>
                <a:lnTo>
                  <a:pt x="14922" y="4347"/>
                </a:lnTo>
                <a:close/>
                <a:moveTo>
                  <a:pt x="9948" y="4679"/>
                </a:moveTo>
                <a:lnTo>
                  <a:pt x="9912" y="4794"/>
                </a:lnTo>
                <a:lnTo>
                  <a:pt x="9952" y="4842"/>
                </a:lnTo>
                <a:lnTo>
                  <a:pt x="10021" y="4820"/>
                </a:lnTo>
                <a:lnTo>
                  <a:pt x="10008" y="4732"/>
                </a:lnTo>
                <a:lnTo>
                  <a:pt x="9948" y="4679"/>
                </a:lnTo>
                <a:close/>
                <a:moveTo>
                  <a:pt x="5806" y="4837"/>
                </a:moveTo>
                <a:lnTo>
                  <a:pt x="5760" y="4921"/>
                </a:lnTo>
                <a:lnTo>
                  <a:pt x="5742" y="5099"/>
                </a:lnTo>
                <a:lnTo>
                  <a:pt x="5704" y="5185"/>
                </a:lnTo>
                <a:lnTo>
                  <a:pt x="5684" y="5324"/>
                </a:lnTo>
                <a:lnTo>
                  <a:pt x="5654" y="5396"/>
                </a:lnTo>
                <a:lnTo>
                  <a:pt x="5549" y="5361"/>
                </a:lnTo>
                <a:lnTo>
                  <a:pt x="5597" y="5265"/>
                </a:lnTo>
                <a:lnTo>
                  <a:pt x="5551" y="5198"/>
                </a:lnTo>
                <a:lnTo>
                  <a:pt x="5499" y="5149"/>
                </a:lnTo>
                <a:lnTo>
                  <a:pt x="5443" y="5102"/>
                </a:lnTo>
                <a:lnTo>
                  <a:pt x="5286" y="5067"/>
                </a:lnTo>
                <a:lnTo>
                  <a:pt x="5213" y="5092"/>
                </a:lnTo>
                <a:lnTo>
                  <a:pt x="5162" y="5157"/>
                </a:lnTo>
                <a:lnTo>
                  <a:pt x="5117" y="5262"/>
                </a:lnTo>
                <a:cubicBezTo>
                  <a:pt x="5104" y="5302"/>
                  <a:pt x="5104" y="5344"/>
                  <a:pt x="5117" y="5384"/>
                </a:cubicBezTo>
                <a:cubicBezTo>
                  <a:pt x="5129" y="5419"/>
                  <a:pt x="5150" y="5450"/>
                  <a:pt x="5180" y="5473"/>
                </a:cubicBezTo>
                <a:lnTo>
                  <a:pt x="5257" y="5552"/>
                </a:lnTo>
                <a:lnTo>
                  <a:pt x="5300" y="5622"/>
                </a:lnTo>
                <a:lnTo>
                  <a:pt x="5269" y="5671"/>
                </a:lnTo>
                <a:lnTo>
                  <a:pt x="5158" y="5722"/>
                </a:lnTo>
                <a:lnTo>
                  <a:pt x="5124" y="5663"/>
                </a:lnTo>
                <a:lnTo>
                  <a:pt x="4999" y="5658"/>
                </a:lnTo>
                <a:lnTo>
                  <a:pt x="4970" y="5606"/>
                </a:lnTo>
                <a:lnTo>
                  <a:pt x="4855" y="5606"/>
                </a:lnTo>
                <a:lnTo>
                  <a:pt x="4718" y="5635"/>
                </a:lnTo>
                <a:lnTo>
                  <a:pt x="4579" y="5698"/>
                </a:lnTo>
                <a:lnTo>
                  <a:pt x="4483" y="5839"/>
                </a:lnTo>
                <a:lnTo>
                  <a:pt x="4434" y="5757"/>
                </a:lnTo>
                <a:lnTo>
                  <a:pt x="4419" y="5676"/>
                </a:lnTo>
                <a:lnTo>
                  <a:pt x="4244" y="5699"/>
                </a:lnTo>
                <a:lnTo>
                  <a:pt x="4241" y="5823"/>
                </a:lnTo>
                <a:lnTo>
                  <a:pt x="4352" y="5880"/>
                </a:lnTo>
                <a:lnTo>
                  <a:pt x="4441" y="5898"/>
                </a:lnTo>
                <a:lnTo>
                  <a:pt x="4408" y="6006"/>
                </a:lnTo>
                <a:lnTo>
                  <a:pt x="4405" y="6075"/>
                </a:lnTo>
                <a:lnTo>
                  <a:pt x="4490" y="6157"/>
                </a:lnTo>
                <a:lnTo>
                  <a:pt x="4382" y="6227"/>
                </a:lnTo>
                <a:lnTo>
                  <a:pt x="4255" y="6287"/>
                </a:lnTo>
                <a:lnTo>
                  <a:pt x="4315" y="6397"/>
                </a:lnTo>
                <a:lnTo>
                  <a:pt x="4380" y="6485"/>
                </a:lnTo>
                <a:lnTo>
                  <a:pt x="4393" y="6560"/>
                </a:lnTo>
                <a:lnTo>
                  <a:pt x="4457" y="6549"/>
                </a:lnTo>
                <a:lnTo>
                  <a:pt x="4469" y="6632"/>
                </a:lnTo>
                <a:lnTo>
                  <a:pt x="4407" y="6705"/>
                </a:lnTo>
                <a:lnTo>
                  <a:pt x="4295" y="6711"/>
                </a:lnTo>
                <a:lnTo>
                  <a:pt x="4102" y="6691"/>
                </a:lnTo>
                <a:lnTo>
                  <a:pt x="3981" y="6652"/>
                </a:lnTo>
                <a:lnTo>
                  <a:pt x="3906" y="6647"/>
                </a:lnTo>
                <a:lnTo>
                  <a:pt x="3758" y="6647"/>
                </a:lnTo>
                <a:lnTo>
                  <a:pt x="3719" y="6590"/>
                </a:lnTo>
                <a:lnTo>
                  <a:pt x="3560" y="6590"/>
                </a:lnTo>
                <a:lnTo>
                  <a:pt x="3516" y="6538"/>
                </a:lnTo>
                <a:lnTo>
                  <a:pt x="3429" y="6549"/>
                </a:lnTo>
                <a:lnTo>
                  <a:pt x="3292" y="6530"/>
                </a:lnTo>
                <a:lnTo>
                  <a:pt x="3217" y="6473"/>
                </a:lnTo>
                <a:lnTo>
                  <a:pt x="3148" y="6425"/>
                </a:lnTo>
                <a:lnTo>
                  <a:pt x="3077" y="6345"/>
                </a:lnTo>
                <a:lnTo>
                  <a:pt x="3006" y="6322"/>
                </a:lnTo>
                <a:lnTo>
                  <a:pt x="2918" y="6347"/>
                </a:lnTo>
                <a:lnTo>
                  <a:pt x="2941" y="6379"/>
                </a:lnTo>
                <a:lnTo>
                  <a:pt x="3010" y="6464"/>
                </a:lnTo>
                <a:lnTo>
                  <a:pt x="3042" y="6520"/>
                </a:lnTo>
                <a:lnTo>
                  <a:pt x="3139" y="6525"/>
                </a:lnTo>
                <a:lnTo>
                  <a:pt x="3196" y="6604"/>
                </a:lnTo>
                <a:lnTo>
                  <a:pt x="3327" y="6655"/>
                </a:lnTo>
                <a:lnTo>
                  <a:pt x="3422" y="6679"/>
                </a:lnTo>
                <a:lnTo>
                  <a:pt x="3529" y="6679"/>
                </a:lnTo>
                <a:lnTo>
                  <a:pt x="3551" y="6750"/>
                </a:lnTo>
                <a:lnTo>
                  <a:pt x="3568" y="6818"/>
                </a:lnTo>
                <a:lnTo>
                  <a:pt x="3623" y="6802"/>
                </a:lnTo>
                <a:lnTo>
                  <a:pt x="3722" y="6812"/>
                </a:lnTo>
                <a:lnTo>
                  <a:pt x="3800" y="6830"/>
                </a:lnTo>
                <a:lnTo>
                  <a:pt x="3781" y="6927"/>
                </a:lnTo>
                <a:lnTo>
                  <a:pt x="3810" y="6979"/>
                </a:lnTo>
                <a:lnTo>
                  <a:pt x="3906" y="7003"/>
                </a:lnTo>
                <a:lnTo>
                  <a:pt x="3895" y="6901"/>
                </a:lnTo>
                <a:lnTo>
                  <a:pt x="4000" y="6882"/>
                </a:lnTo>
                <a:lnTo>
                  <a:pt x="4063" y="6882"/>
                </a:lnTo>
                <a:cubicBezTo>
                  <a:pt x="4078" y="6901"/>
                  <a:pt x="4095" y="6918"/>
                  <a:pt x="4114" y="6932"/>
                </a:cubicBezTo>
                <a:cubicBezTo>
                  <a:pt x="4133" y="6947"/>
                  <a:pt x="4153" y="6959"/>
                  <a:pt x="4176" y="6969"/>
                </a:cubicBezTo>
                <a:cubicBezTo>
                  <a:pt x="4189" y="6974"/>
                  <a:pt x="4202" y="6979"/>
                  <a:pt x="4216" y="6982"/>
                </a:cubicBezTo>
                <a:cubicBezTo>
                  <a:pt x="4230" y="6986"/>
                  <a:pt x="4244" y="6988"/>
                  <a:pt x="4258" y="6990"/>
                </a:cubicBezTo>
                <a:lnTo>
                  <a:pt x="4315" y="6929"/>
                </a:lnTo>
                <a:lnTo>
                  <a:pt x="4432" y="6918"/>
                </a:lnTo>
                <a:lnTo>
                  <a:pt x="4621" y="6895"/>
                </a:lnTo>
                <a:lnTo>
                  <a:pt x="4806" y="6828"/>
                </a:lnTo>
                <a:lnTo>
                  <a:pt x="4880" y="6784"/>
                </a:lnTo>
                <a:lnTo>
                  <a:pt x="4978" y="6704"/>
                </a:lnTo>
                <a:lnTo>
                  <a:pt x="5161" y="6664"/>
                </a:lnTo>
                <a:lnTo>
                  <a:pt x="5081" y="6747"/>
                </a:lnTo>
                <a:lnTo>
                  <a:pt x="4981" y="6842"/>
                </a:lnTo>
                <a:lnTo>
                  <a:pt x="4788" y="6907"/>
                </a:lnTo>
                <a:cubicBezTo>
                  <a:pt x="4710" y="6934"/>
                  <a:pt x="4629" y="6952"/>
                  <a:pt x="4547" y="6963"/>
                </a:cubicBezTo>
                <a:cubicBezTo>
                  <a:pt x="4501" y="6969"/>
                  <a:pt x="4455" y="6972"/>
                  <a:pt x="4408" y="6974"/>
                </a:cubicBezTo>
                <a:lnTo>
                  <a:pt x="4295" y="7076"/>
                </a:lnTo>
                <a:lnTo>
                  <a:pt x="4344" y="7132"/>
                </a:lnTo>
                <a:lnTo>
                  <a:pt x="4532" y="7144"/>
                </a:lnTo>
                <a:cubicBezTo>
                  <a:pt x="4572" y="7131"/>
                  <a:pt x="4613" y="7118"/>
                  <a:pt x="4653" y="7104"/>
                </a:cubicBezTo>
                <a:cubicBezTo>
                  <a:pt x="4698" y="7088"/>
                  <a:pt x="4744" y="7071"/>
                  <a:pt x="4789" y="7054"/>
                </a:cubicBezTo>
                <a:lnTo>
                  <a:pt x="4857" y="6983"/>
                </a:lnTo>
                <a:lnTo>
                  <a:pt x="4907" y="6903"/>
                </a:lnTo>
                <a:lnTo>
                  <a:pt x="5003" y="6955"/>
                </a:lnTo>
                <a:lnTo>
                  <a:pt x="5180" y="6978"/>
                </a:lnTo>
                <a:lnTo>
                  <a:pt x="5252" y="7049"/>
                </a:lnTo>
                <a:lnTo>
                  <a:pt x="5334" y="7037"/>
                </a:lnTo>
                <a:lnTo>
                  <a:pt x="5436" y="7042"/>
                </a:lnTo>
                <a:lnTo>
                  <a:pt x="5489" y="7098"/>
                </a:lnTo>
                <a:lnTo>
                  <a:pt x="5503" y="7172"/>
                </a:lnTo>
                <a:lnTo>
                  <a:pt x="5522" y="7241"/>
                </a:lnTo>
                <a:lnTo>
                  <a:pt x="5582" y="7255"/>
                </a:lnTo>
                <a:lnTo>
                  <a:pt x="5690" y="7320"/>
                </a:lnTo>
                <a:cubicBezTo>
                  <a:pt x="5690" y="7366"/>
                  <a:pt x="5715" y="7408"/>
                  <a:pt x="5756" y="7432"/>
                </a:cubicBezTo>
                <a:cubicBezTo>
                  <a:pt x="5785" y="7450"/>
                  <a:pt x="5821" y="7456"/>
                  <a:pt x="5855" y="7448"/>
                </a:cubicBezTo>
                <a:lnTo>
                  <a:pt x="5860" y="7541"/>
                </a:lnTo>
                <a:lnTo>
                  <a:pt x="5877" y="7664"/>
                </a:lnTo>
                <a:lnTo>
                  <a:pt x="5919" y="7796"/>
                </a:lnTo>
                <a:cubicBezTo>
                  <a:pt x="5919" y="7812"/>
                  <a:pt x="5919" y="7827"/>
                  <a:pt x="5917" y="7843"/>
                </a:cubicBezTo>
                <a:cubicBezTo>
                  <a:pt x="5916" y="7859"/>
                  <a:pt x="5914" y="7874"/>
                  <a:pt x="5912" y="7889"/>
                </a:cubicBezTo>
                <a:cubicBezTo>
                  <a:pt x="5909" y="7904"/>
                  <a:pt x="5907" y="7919"/>
                  <a:pt x="5903" y="7934"/>
                </a:cubicBezTo>
                <a:cubicBezTo>
                  <a:pt x="5900" y="7949"/>
                  <a:pt x="5896" y="7963"/>
                  <a:pt x="5891" y="7978"/>
                </a:cubicBezTo>
                <a:cubicBezTo>
                  <a:pt x="5898" y="8023"/>
                  <a:pt x="5902" y="8070"/>
                  <a:pt x="5902" y="8115"/>
                </a:cubicBezTo>
                <a:cubicBezTo>
                  <a:pt x="5902" y="8165"/>
                  <a:pt x="5898" y="8215"/>
                  <a:pt x="5889" y="8262"/>
                </a:cubicBezTo>
                <a:lnTo>
                  <a:pt x="5930" y="8330"/>
                </a:lnTo>
                <a:lnTo>
                  <a:pt x="5895" y="8472"/>
                </a:lnTo>
                <a:lnTo>
                  <a:pt x="5874" y="8539"/>
                </a:lnTo>
                <a:cubicBezTo>
                  <a:pt x="5853" y="8558"/>
                  <a:pt x="5842" y="8584"/>
                  <a:pt x="5842" y="8610"/>
                </a:cubicBezTo>
                <a:cubicBezTo>
                  <a:pt x="5842" y="8637"/>
                  <a:pt x="5853" y="8663"/>
                  <a:pt x="5874" y="8682"/>
                </a:cubicBezTo>
                <a:cubicBezTo>
                  <a:pt x="5889" y="8695"/>
                  <a:pt x="5906" y="8703"/>
                  <a:pt x="5925" y="8706"/>
                </a:cubicBezTo>
                <a:cubicBezTo>
                  <a:pt x="5944" y="8709"/>
                  <a:pt x="5964" y="8706"/>
                  <a:pt x="5983" y="8698"/>
                </a:cubicBezTo>
                <a:lnTo>
                  <a:pt x="6095" y="8722"/>
                </a:lnTo>
                <a:lnTo>
                  <a:pt x="6059" y="8881"/>
                </a:lnTo>
                <a:lnTo>
                  <a:pt x="6017" y="8965"/>
                </a:lnTo>
                <a:lnTo>
                  <a:pt x="6028" y="9020"/>
                </a:lnTo>
                <a:lnTo>
                  <a:pt x="6069" y="9226"/>
                </a:lnTo>
                <a:lnTo>
                  <a:pt x="6092" y="9361"/>
                </a:lnTo>
                <a:lnTo>
                  <a:pt x="6105" y="9478"/>
                </a:lnTo>
                <a:lnTo>
                  <a:pt x="6092" y="9536"/>
                </a:lnTo>
                <a:lnTo>
                  <a:pt x="6006" y="9600"/>
                </a:lnTo>
                <a:lnTo>
                  <a:pt x="5960" y="9664"/>
                </a:lnTo>
                <a:lnTo>
                  <a:pt x="6015" y="9750"/>
                </a:lnTo>
                <a:lnTo>
                  <a:pt x="6026" y="9816"/>
                </a:lnTo>
                <a:lnTo>
                  <a:pt x="6066" y="9917"/>
                </a:lnTo>
                <a:lnTo>
                  <a:pt x="6122" y="10018"/>
                </a:lnTo>
                <a:lnTo>
                  <a:pt x="6215" y="10120"/>
                </a:lnTo>
                <a:lnTo>
                  <a:pt x="6244" y="10185"/>
                </a:lnTo>
                <a:lnTo>
                  <a:pt x="6179" y="10307"/>
                </a:lnTo>
                <a:lnTo>
                  <a:pt x="6215" y="10403"/>
                </a:lnTo>
                <a:lnTo>
                  <a:pt x="6232" y="10499"/>
                </a:lnTo>
                <a:lnTo>
                  <a:pt x="6197" y="10634"/>
                </a:lnTo>
                <a:lnTo>
                  <a:pt x="6077" y="10837"/>
                </a:lnTo>
                <a:cubicBezTo>
                  <a:pt x="6069" y="10882"/>
                  <a:pt x="6055" y="10925"/>
                  <a:pt x="6037" y="10966"/>
                </a:cubicBezTo>
                <a:cubicBezTo>
                  <a:pt x="6018" y="11009"/>
                  <a:pt x="5995" y="11048"/>
                  <a:pt x="5967" y="11085"/>
                </a:cubicBezTo>
                <a:lnTo>
                  <a:pt x="5931" y="11164"/>
                </a:lnTo>
                <a:lnTo>
                  <a:pt x="5862" y="11299"/>
                </a:lnTo>
                <a:lnTo>
                  <a:pt x="5834" y="11384"/>
                </a:lnTo>
                <a:lnTo>
                  <a:pt x="5821" y="11516"/>
                </a:lnTo>
                <a:lnTo>
                  <a:pt x="5798" y="11622"/>
                </a:lnTo>
                <a:lnTo>
                  <a:pt x="5714" y="11748"/>
                </a:lnTo>
                <a:lnTo>
                  <a:pt x="5752" y="11829"/>
                </a:lnTo>
                <a:lnTo>
                  <a:pt x="5785" y="12098"/>
                </a:lnTo>
                <a:lnTo>
                  <a:pt x="5766" y="12225"/>
                </a:lnTo>
                <a:lnTo>
                  <a:pt x="5761" y="12400"/>
                </a:lnTo>
                <a:lnTo>
                  <a:pt x="5842" y="12602"/>
                </a:lnTo>
                <a:lnTo>
                  <a:pt x="5920" y="12767"/>
                </a:lnTo>
                <a:cubicBezTo>
                  <a:pt x="5925" y="12797"/>
                  <a:pt x="5929" y="12826"/>
                  <a:pt x="5931" y="12856"/>
                </a:cubicBezTo>
                <a:cubicBezTo>
                  <a:pt x="5934" y="12885"/>
                  <a:pt x="5935" y="12915"/>
                  <a:pt x="5935" y="12945"/>
                </a:cubicBezTo>
                <a:cubicBezTo>
                  <a:pt x="5936" y="12958"/>
                  <a:pt x="5936" y="12971"/>
                  <a:pt x="5936" y="12984"/>
                </a:cubicBezTo>
                <a:cubicBezTo>
                  <a:pt x="5935" y="12997"/>
                  <a:pt x="5935" y="13011"/>
                  <a:pt x="5934" y="13024"/>
                </a:cubicBezTo>
                <a:lnTo>
                  <a:pt x="5934" y="13108"/>
                </a:lnTo>
                <a:cubicBezTo>
                  <a:pt x="5977" y="13125"/>
                  <a:pt x="6020" y="13143"/>
                  <a:pt x="6063" y="13160"/>
                </a:cubicBezTo>
                <a:cubicBezTo>
                  <a:pt x="6120" y="13182"/>
                  <a:pt x="6177" y="13205"/>
                  <a:pt x="6220" y="13246"/>
                </a:cubicBezTo>
                <a:cubicBezTo>
                  <a:pt x="6232" y="13257"/>
                  <a:pt x="6242" y="13269"/>
                  <a:pt x="6252" y="13282"/>
                </a:cubicBezTo>
                <a:cubicBezTo>
                  <a:pt x="6261" y="13294"/>
                  <a:pt x="6270" y="13308"/>
                  <a:pt x="6277" y="13322"/>
                </a:cubicBezTo>
                <a:cubicBezTo>
                  <a:pt x="6286" y="13336"/>
                  <a:pt x="6293" y="13349"/>
                  <a:pt x="6300" y="13364"/>
                </a:cubicBezTo>
                <a:cubicBezTo>
                  <a:pt x="6307" y="13378"/>
                  <a:pt x="6313" y="13393"/>
                  <a:pt x="6319" y="13407"/>
                </a:cubicBezTo>
                <a:lnTo>
                  <a:pt x="6373" y="13488"/>
                </a:lnTo>
                <a:lnTo>
                  <a:pt x="6419" y="13565"/>
                </a:lnTo>
                <a:lnTo>
                  <a:pt x="6454" y="13685"/>
                </a:lnTo>
                <a:lnTo>
                  <a:pt x="6472" y="13765"/>
                </a:lnTo>
                <a:lnTo>
                  <a:pt x="6483" y="13874"/>
                </a:lnTo>
                <a:lnTo>
                  <a:pt x="6529" y="14041"/>
                </a:lnTo>
                <a:lnTo>
                  <a:pt x="6603" y="14225"/>
                </a:lnTo>
                <a:cubicBezTo>
                  <a:pt x="6646" y="14244"/>
                  <a:pt x="6685" y="14271"/>
                  <a:pt x="6717" y="14305"/>
                </a:cubicBezTo>
                <a:cubicBezTo>
                  <a:pt x="6762" y="14353"/>
                  <a:pt x="6791" y="14413"/>
                  <a:pt x="6800" y="14476"/>
                </a:cubicBezTo>
                <a:lnTo>
                  <a:pt x="6777" y="14602"/>
                </a:lnTo>
                <a:lnTo>
                  <a:pt x="6646" y="14590"/>
                </a:lnTo>
                <a:lnTo>
                  <a:pt x="6586" y="14635"/>
                </a:lnTo>
                <a:lnTo>
                  <a:pt x="6688" y="14745"/>
                </a:lnTo>
                <a:lnTo>
                  <a:pt x="6883" y="14871"/>
                </a:lnTo>
                <a:cubicBezTo>
                  <a:pt x="6904" y="14890"/>
                  <a:pt x="6924" y="14910"/>
                  <a:pt x="6942" y="14931"/>
                </a:cubicBezTo>
                <a:cubicBezTo>
                  <a:pt x="6961" y="14952"/>
                  <a:pt x="6979" y="14973"/>
                  <a:pt x="6995" y="14996"/>
                </a:cubicBezTo>
                <a:cubicBezTo>
                  <a:pt x="7005" y="15010"/>
                  <a:pt x="7015" y="15025"/>
                  <a:pt x="7024" y="15039"/>
                </a:cubicBezTo>
                <a:cubicBezTo>
                  <a:pt x="7033" y="15054"/>
                  <a:pt x="7041" y="15068"/>
                  <a:pt x="7049" y="15083"/>
                </a:cubicBezTo>
                <a:cubicBezTo>
                  <a:pt x="7053" y="15105"/>
                  <a:pt x="7055" y="15127"/>
                  <a:pt x="7055" y="15149"/>
                </a:cubicBezTo>
                <a:cubicBezTo>
                  <a:pt x="7055" y="15171"/>
                  <a:pt x="7053" y="15194"/>
                  <a:pt x="7049" y="15215"/>
                </a:cubicBezTo>
                <a:cubicBezTo>
                  <a:pt x="7047" y="15230"/>
                  <a:pt x="7044" y="15245"/>
                  <a:pt x="7040" y="15259"/>
                </a:cubicBezTo>
                <a:cubicBezTo>
                  <a:pt x="7036" y="15273"/>
                  <a:pt x="7031" y="15287"/>
                  <a:pt x="7026" y="15301"/>
                </a:cubicBezTo>
                <a:lnTo>
                  <a:pt x="7073" y="15362"/>
                </a:lnTo>
                <a:lnTo>
                  <a:pt x="7161" y="15421"/>
                </a:lnTo>
                <a:lnTo>
                  <a:pt x="7237" y="15461"/>
                </a:lnTo>
                <a:lnTo>
                  <a:pt x="7283" y="15521"/>
                </a:lnTo>
                <a:lnTo>
                  <a:pt x="7392" y="15654"/>
                </a:lnTo>
                <a:lnTo>
                  <a:pt x="7520" y="15727"/>
                </a:lnTo>
                <a:lnTo>
                  <a:pt x="7578" y="15687"/>
                </a:lnTo>
                <a:lnTo>
                  <a:pt x="7578" y="15599"/>
                </a:lnTo>
                <a:lnTo>
                  <a:pt x="7520" y="15511"/>
                </a:lnTo>
                <a:lnTo>
                  <a:pt x="7433" y="15417"/>
                </a:lnTo>
                <a:lnTo>
                  <a:pt x="7342" y="15385"/>
                </a:lnTo>
                <a:lnTo>
                  <a:pt x="7342" y="15320"/>
                </a:lnTo>
                <a:lnTo>
                  <a:pt x="7318" y="15218"/>
                </a:lnTo>
                <a:lnTo>
                  <a:pt x="7265" y="15074"/>
                </a:lnTo>
                <a:lnTo>
                  <a:pt x="7255" y="14986"/>
                </a:lnTo>
                <a:lnTo>
                  <a:pt x="7176" y="14864"/>
                </a:lnTo>
                <a:lnTo>
                  <a:pt x="7105" y="14761"/>
                </a:lnTo>
                <a:lnTo>
                  <a:pt x="7041" y="14672"/>
                </a:lnTo>
                <a:lnTo>
                  <a:pt x="7047" y="14569"/>
                </a:lnTo>
                <a:lnTo>
                  <a:pt x="6984" y="14467"/>
                </a:lnTo>
                <a:lnTo>
                  <a:pt x="6901" y="14351"/>
                </a:lnTo>
                <a:lnTo>
                  <a:pt x="6866" y="14283"/>
                </a:lnTo>
                <a:lnTo>
                  <a:pt x="6806" y="14141"/>
                </a:lnTo>
                <a:lnTo>
                  <a:pt x="6782" y="14017"/>
                </a:lnTo>
                <a:lnTo>
                  <a:pt x="6784" y="13891"/>
                </a:lnTo>
                <a:lnTo>
                  <a:pt x="6915" y="13943"/>
                </a:lnTo>
                <a:lnTo>
                  <a:pt x="7049" y="14055"/>
                </a:lnTo>
                <a:lnTo>
                  <a:pt x="7109" y="14172"/>
                </a:lnTo>
                <a:lnTo>
                  <a:pt x="7127" y="14360"/>
                </a:lnTo>
                <a:cubicBezTo>
                  <a:pt x="7111" y="14372"/>
                  <a:pt x="7098" y="14387"/>
                  <a:pt x="7090" y="14405"/>
                </a:cubicBezTo>
                <a:cubicBezTo>
                  <a:pt x="7081" y="14423"/>
                  <a:pt x="7077" y="14442"/>
                  <a:pt x="7079" y="14462"/>
                </a:cubicBezTo>
                <a:cubicBezTo>
                  <a:pt x="7080" y="14484"/>
                  <a:pt x="7088" y="14505"/>
                  <a:pt x="7102" y="14523"/>
                </a:cubicBezTo>
                <a:cubicBezTo>
                  <a:pt x="7115" y="14541"/>
                  <a:pt x="7134" y="14555"/>
                  <a:pt x="7157" y="14563"/>
                </a:cubicBezTo>
                <a:lnTo>
                  <a:pt x="7248" y="14652"/>
                </a:lnTo>
                <a:lnTo>
                  <a:pt x="7315" y="14737"/>
                </a:lnTo>
                <a:cubicBezTo>
                  <a:pt x="7345" y="14771"/>
                  <a:pt x="7374" y="14805"/>
                  <a:pt x="7401" y="14841"/>
                </a:cubicBezTo>
                <a:cubicBezTo>
                  <a:pt x="7438" y="14890"/>
                  <a:pt x="7471" y="14941"/>
                  <a:pt x="7503" y="14994"/>
                </a:cubicBezTo>
                <a:lnTo>
                  <a:pt x="7604" y="15074"/>
                </a:lnTo>
                <a:lnTo>
                  <a:pt x="7616" y="15150"/>
                </a:lnTo>
                <a:lnTo>
                  <a:pt x="7616" y="15258"/>
                </a:lnTo>
                <a:lnTo>
                  <a:pt x="7643" y="15310"/>
                </a:lnTo>
                <a:lnTo>
                  <a:pt x="7713" y="15366"/>
                </a:lnTo>
                <a:lnTo>
                  <a:pt x="7784" y="15436"/>
                </a:lnTo>
                <a:lnTo>
                  <a:pt x="7862" y="15503"/>
                </a:lnTo>
                <a:lnTo>
                  <a:pt x="7917" y="15579"/>
                </a:lnTo>
                <a:lnTo>
                  <a:pt x="8013" y="15698"/>
                </a:lnTo>
                <a:lnTo>
                  <a:pt x="8197" y="15946"/>
                </a:lnTo>
                <a:lnTo>
                  <a:pt x="8268" y="16104"/>
                </a:lnTo>
                <a:lnTo>
                  <a:pt x="8279" y="16187"/>
                </a:lnTo>
                <a:lnTo>
                  <a:pt x="8228" y="16239"/>
                </a:lnTo>
                <a:lnTo>
                  <a:pt x="8240" y="16387"/>
                </a:lnTo>
                <a:lnTo>
                  <a:pt x="8286" y="16461"/>
                </a:lnTo>
                <a:lnTo>
                  <a:pt x="8410" y="16565"/>
                </a:lnTo>
                <a:lnTo>
                  <a:pt x="8503" y="16647"/>
                </a:lnTo>
                <a:lnTo>
                  <a:pt x="8688" y="16724"/>
                </a:lnTo>
                <a:lnTo>
                  <a:pt x="8858" y="16736"/>
                </a:lnTo>
                <a:cubicBezTo>
                  <a:pt x="8879" y="16792"/>
                  <a:pt x="8918" y="16841"/>
                  <a:pt x="8970" y="16874"/>
                </a:cubicBezTo>
                <a:cubicBezTo>
                  <a:pt x="9001" y="16893"/>
                  <a:pt x="9035" y="16906"/>
                  <a:pt x="9071" y="16913"/>
                </a:cubicBezTo>
                <a:lnTo>
                  <a:pt x="9153" y="16941"/>
                </a:lnTo>
                <a:lnTo>
                  <a:pt x="9289" y="17005"/>
                </a:lnTo>
                <a:lnTo>
                  <a:pt x="9378" y="17050"/>
                </a:lnTo>
                <a:lnTo>
                  <a:pt x="9459" y="17085"/>
                </a:lnTo>
                <a:lnTo>
                  <a:pt x="9542" y="17090"/>
                </a:lnTo>
                <a:lnTo>
                  <a:pt x="9594" y="17118"/>
                </a:lnTo>
                <a:lnTo>
                  <a:pt x="9749" y="17176"/>
                </a:lnTo>
                <a:cubicBezTo>
                  <a:pt x="9771" y="17203"/>
                  <a:pt x="9799" y="17223"/>
                  <a:pt x="9831" y="17237"/>
                </a:cubicBezTo>
                <a:cubicBezTo>
                  <a:pt x="9859" y="17250"/>
                  <a:pt x="9890" y="17256"/>
                  <a:pt x="9920" y="17256"/>
                </a:cubicBezTo>
                <a:cubicBezTo>
                  <a:pt x="9948" y="17252"/>
                  <a:pt x="9976" y="17248"/>
                  <a:pt x="10004" y="17243"/>
                </a:cubicBezTo>
                <a:cubicBezTo>
                  <a:pt x="10031" y="17238"/>
                  <a:pt x="10059" y="17233"/>
                  <a:pt x="10086" y="17227"/>
                </a:cubicBezTo>
                <a:cubicBezTo>
                  <a:pt x="10115" y="17220"/>
                  <a:pt x="10145" y="17213"/>
                  <a:pt x="10174" y="17206"/>
                </a:cubicBezTo>
                <a:cubicBezTo>
                  <a:pt x="10203" y="17198"/>
                  <a:pt x="10232" y="17190"/>
                  <a:pt x="10261" y="17181"/>
                </a:cubicBezTo>
                <a:lnTo>
                  <a:pt x="10485" y="17181"/>
                </a:lnTo>
                <a:lnTo>
                  <a:pt x="10590" y="17211"/>
                </a:lnTo>
                <a:lnTo>
                  <a:pt x="10724" y="17283"/>
                </a:lnTo>
                <a:lnTo>
                  <a:pt x="10819" y="17351"/>
                </a:lnTo>
                <a:lnTo>
                  <a:pt x="10915" y="17454"/>
                </a:lnTo>
                <a:lnTo>
                  <a:pt x="11057" y="17517"/>
                </a:lnTo>
                <a:lnTo>
                  <a:pt x="11264" y="17534"/>
                </a:lnTo>
                <a:lnTo>
                  <a:pt x="11453" y="17557"/>
                </a:lnTo>
                <a:lnTo>
                  <a:pt x="11538" y="17600"/>
                </a:lnTo>
                <a:lnTo>
                  <a:pt x="11793" y="17624"/>
                </a:lnTo>
                <a:lnTo>
                  <a:pt x="11914" y="17625"/>
                </a:lnTo>
                <a:lnTo>
                  <a:pt x="12033" y="17674"/>
                </a:lnTo>
                <a:lnTo>
                  <a:pt x="12146" y="17753"/>
                </a:lnTo>
                <a:lnTo>
                  <a:pt x="12320" y="17904"/>
                </a:lnTo>
                <a:lnTo>
                  <a:pt x="12353" y="17971"/>
                </a:lnTo>
                <a:lnTo>
                  <a:pt x="12403" y="18093"/>
                </a:lnTo>
                <a:lnTo>
                  <a:pt x="12480" y="18115"/>
                </a:lnTo>
                <a:lnTo>
                  <a:pt x="12606" y="18139"/>
                </a:lnTo>
                <a:lnTo>
                  <a:pt x="12701" y="18145"/>
                </a:lnTo>
                <a:lnTo>
                  <a:pt x="12783" y="18157"/>
                </a:lnTo>
                <a:lnTo>
                  <a:pt x="12823" y="18252"/>
                </a:lnTo>
                <a:lnTo>
                  <a:pt x="12946" y="18269"/>
                </a:lnTo>
                <a:lnTo>
                  <a:pt x="13071" y="18286"/>
                </a:lnTo>
                <a:cubicBezTo>
                  <a:pt x="13099" y="18295"/>
                  <a:pt x="13128" y="18302"/>
                  <a:pt x="13157" y="18307"/>
                </a:cubicBezTo>
                <a:cubicBezTo>
                  <a:pt x="13187" y="18312"/>
                  <a:pt x="13216" y="18314"/>
                  <a:pt x="13246" y="18315"/>
                </a:cubicBezTo>
                <a:cubicBezTo>
                  <a:pt x="13262" y="18315"/>
                  <a:pt x="13278" y="18315"/>
                  <a:pt x="13294" y="18314"/>
                </a:cubicBezTo>
                <a:cubicBezTo>
                  <a:pt x="13310" y="18313"/>
                  <a:pt x="13325" y="18311"/>
                  <a:pt x="13341" y="18309"/>
                </a:cubicBezTo>
                <a:lnTo>
                  <a:pt x="13438" y="18309"/>
                </a:lnTo>
                <a:lnTo>
                  <a:pt x="13540" y="18297"/>
                </a:lnTo>
                <a:lnTo>
                  <a:pt x="13605" y="18225"/>
                </a:lnTo>
                <a:lnTo>
                  <a:pt x="13609" y="18129"/>
                </a:lnTo>
                <a:lnTo>
                  <a:pt x="13697" y="18095"/>
                </a:lnTo>
                <a:lnTo>
                  <a:pt x="13735" y="18035"/>
                </a:lnTo>
                <a:lnTo>
                  <a:pt x="13889" y="18065"/>
                </a:lnTo>
                <a:lnTo>
                  <a:pt x="13936" y="18161"/>
                </a:lnTo>
                <a:cubicBezTo>
                  <a:pt x="13955" y="18174"/>
                  <a:pt x="13975" y="18187"/>
                  <a:pt x="13994" y="18200"/>
                </a:cubicBezTo>
                <a:cubicBezTo>
                  <a:pt x="14013" y="18213"/>
                  <a:pt x="14032" y="18226"/>
                  <a:pt x="14052" y="18240"/>
                </a:cubicBezTo>
                <a:cubicBezTo>
                  <a:pt x="14070" y="18253"/>
                  <a:pt x="14088" y="18266"/>
                  <a:pt x="14107" y="18278"/>
                </a:cubicBezTo>
                <a:cubicBezTo>
                  <a:pt x="14125" y="18291"/>
                  <a:pt x="14143" y="18304"/>
                  <a:pt x="14162" y="18317"/>
                </a:cubicBezTo>
                <a:lnTo>
                  <a:pt x="14167" y="18466"/>
                </a:lnTo>
                <a:lnTo>
                  <a:pt x="14156" y="18574"/>
                </a:lnTo>
                <a:lnTo>
                  <a:pt x="14145" y="18630"/>
                </a:lnTo>
                <a:lnTo>
                  <a:pt x="14150" y="18705"/>
                </a:lnTo>
                <a:lnTo>
                  <a:pt x="14150" y="18780"/>
                </a:lnTo>
                <a:lnTo>
                  <a:pt x="14057" y="18903"/>
                </a:lnTo>
                <a:lnTo>
                  <a:pt x="13943" y="19084"/>
                </a:lnTo>
                <a:lnTo>
                  <a:pt x="13785" y="19223"/>
                </a:lnTo>
                <a:cubicBezTo>
                  <a:pt x="13753" y="19237"/>
                  <a:pt x="13723" y="19253"/>
                  <a:pt x="13696" y="19273"/>
                </a:cubicBezTo>
                <a:cubicBezTo>
                  <a:pt x="13664" y="19295"/>
                  <a:pt x="13636" y="19320"/>
                  <a:pt x="13611" y="19349"/>
                </a:cubicBezTo>
                <a:lnTo>
                  <a:pt x="13598" y="19422"/>
                </a:lnTo>
                <a:lnTo>
                  <a:pt x="13556" y="19480"/>
                </a:lnTo>
                <a:lnTo>
                  <a:pt x="13499" y="19560"/>
                </a:lnTo>
                <a:lnTo>
                  <a:pt x="13459" y="19740"/>
                </a:lnTo>
                <a:lnTo>
                  <a:pt x="13491" y="19830"/>
                </a:lnTo>
                <a:lnTo>
                  <a:pt x="13577" y="19870"/>
                </a:lnTo>
                <a:lnTo>
                  <a:pt x="13502" y="19932"/>
                </a:lnTo>
                <a:lnTo>
                  <a:pt x="13409" y="19996"/>
                </a:lnTo>
                <a:lnTo>
                  <a:pt x="13320" y="20046"/>
                </a:lnTo>
                <a:lnTo>
                  <a:pt x="13320" y="20111"/>
                </a:lnTo>
                <a:lnTo>
                  <a:pt x="13373" y="20234"/>
                </a:lnTo>
                <a:lnTo>
                  <a:pt x="13326" y="20266"/>
                </a:lnTo>
                <a:lnTo>
                  <a:pt x="13330" y="20332"/>
                </a:lnTo>
                <a:lnTo>
                  <a:pt x="13476" y="20355"/>
                </a:lnTo>
                <a:lnTo>
                  <a:pt x="13581" y="20343"/>
                </a:lnTo>
                <a:lnTo>
                  <a:pt x="13686" y="20401"/>
                </a:lnTo>
                <a:lnTo>
                  <a:pt x="13744" y="20435"/>
                </a:lnTo>
                <a:lnTo>
                  <a:pt x="13826" y="20566"/>
                </a:lnTo>
                <a:lnTo>
                  <a:pt x="13968" y="20697"/>
                </a:lnTo>
                <a:cubicBezTo>
                  <a:pt x="13997" y="20725"/>
                  <a:pt x="14027" y="20751"/>
                  <a:pt x="14057" y="20777"/>
                </a:cubicBezTo>
                <a:cubicBezTo>
                  <a:pt x="14084" y="20800"/>
                  <a:pt x="14111" y="20822"/>
                  <a:pt x="14138" y="20844"/>
                </a:cubicBezTo>
                <a:lnTo>
                  <a:pt x="14138" y="20899"/>
                </a:lnTo>
                <a:lnTo>
                  <a:pt x="14121" y="20955"/>
                </a:lnTo>
                <a:lnTo>
                  <a:pt x="14170" y="21029"/>
                </a:lnTo>
                <a:lnTo>
                  <a:pt x="14319" y="21041"/>
                </a:lnTo>
                <a:cubicBezTo>
                  <a:pt x="14367" y="21039"/>
                  <a:pt x="14415" y="21036"/>
                  <a:pt x="14463" y="21034"/>
                </a:cubicBezTo>
                <a:cubicBezTo>
                  <a:pt x="14502" y="21032"/>
                  <a:pt x="14541" y="21031"/>
                  <a:pt x="14579" y="21029"/>
                </a:cubicBezTo>
                <a:lnTo>
                  <a:pt x="14700" y="21014"/>
                </a:lnTo>
                <a:lnTo>
                  <a:pt x="14813" y="21002"/>
                </a:lnTo>
                <a:lnTo>
                  <a:pt x="14872" y="20985"/>
                </a:lnTo>
                <a:lnTo>
                  <a:pt x="14968" y="20995"/>
                </a:lnTo>
                <a:lnTo>
                  <a:pt x="15098" y="21005"/>
                </a:lnTo>
                <a:lnTo>
                  <a:pt x="15062" y="21565"/>
                </a:lnTo>
                <a:cubicBezTo>
                  <a:pt x="16404" y="20933"/>
                  <a:pt x="17609" y="20061"/>
                  <a:pt x="18611" y="18995"/>
                </a:cubicBezTo>
                <a:cubicBezTo>
                  <a:pt x="19108" y="18466"/>
                  <a:pt x="19551" y="17895"/>
                  <a:pt x="19935" y="17289"/>
                </a:cubicBezTo>
                <a:cubicBezTo>
                  <a:pt x="20319" y="16683"/>
                  <a:pt x="20645" y="16044"/>
                  <a:pt x="20908" y="15377"/>
                </a:cubicBezTo>
                <a:lnTo>
                  <a:pt x="20621" y="15695"/>
                </a:lnTo>
                <a:lnTo>
                  <a:pt x="20310" y="15905"/>
                </a:lnTo>
                <a:lnTo>
                  <a:pt x="20261" y="16007"/>
                </a:lnTo>
                <a:cubicBezTo>
                  <a:pt x="20254" y="16034"/>
                  <a:pt x="20246" y="16061"/>
                  <a:pt x="20237" y="16088"/>
                </a:cubicBezTo>
                <a:cubicBezTo>
                  <a:pt x="20227" y="16114"/>
                  <a:pt x="20216" y="16140"/>
                  <a:pt x="20204" y="16166"/>
                </a:cubicBezTo>
                <a:cubicBezTo>
                  <a:pt x="20192" y="16189"/>
                  <a:pt x="20179" y="16212"/>
                  <a:pt x="20165" y="16235"/>
                </a:cubicBezTo>
                <a:cubicBezTo>
                  <a:pt x="20151" y="16257"/>
                  <a:pt x="20136" y="16279"/>
                  <a:pt x="20120" y="16301"/>
                </a:cubicBezTo>
                <a:cubicBezTo>
                  <a:pt x="20088" y="16337"/>
                  <a:pt x="20053" y="16372"/>
                  <a:pt x="20015" y="16403"/>
                </a:cubicBezTo>
                <a:cubicBezTo>
                  <a:pt x="19983" y="16430"/>
                  <a:pt x="19950" y="16454"/>
                  <a:pt x="19915" y="16477"/>
                </a:cubicBezTo>
                <a:lnTo>
                  <a:pt x="19655" y="16727"/>
                </a:lnTo>
                <a:lnTo>
                  <a:pt x="19533" y="16710"/>
                </a:lnTo>
                <a:lnTo>
                  <a:pt x="19429" y="16746"/>
                </a:lnTo>
                <a:lnTo>
                  <a:pt x="19308" y="16819"/>
                </a:lnTo>
                <a:lnTo>
                  <a:pt x="19257" y="16854"/>
                </a:lnTo>
                <a:lnTo>
                  <a:pt x="19119" y="16933"/>
                </a:lnTo>
                <a:lnTo>
                  <a:pt x="19054" y="16994"/>
                </a:lnTo>
                <a:cubicBezTo>
                  <a:pt x="19025" y="17000"/>
                  <a:pt x="18995" y="17000"/>
                  <a:pt x="18966" y="16994"/>
                </a:cubicBezTo>
                <a:cubicBezTo>
                  <a:pt x="18935" y="16988"/>
                  <a:pt x="18905" y="16975"/>
                  <a:pt x="18880" y="16957"/>
                </a:cubicBezTo>
                <a:cubicBezTo>
                  <a:pt x="18880" y="16942"/>
                  <a:pt x="18880" y="16927"/>
                  <a:pt x="18880" y="16912"/>
                </a:cubicBezTo>
                <a:cubicBezTo>
                  <a:pt x="18880" y="16897"/>
                  <a:pt x="18880" y="16882"/>
                  <a:pt x="18880" y="16867"/>
                </a:cubicBezTo>
                <a:cubicBezTo>
                  <a:pt x="18879" y="16857"/>
                  <a:pt x="18879" y="16846"/>
                  <a:pt x="18878" y="16835"/>
                </a:cubicBezTo>
                <a:cubicBezTo>
                  <a:pt x="18878" y="16824"/>
                  <a:pt x="18877" y="16814"/>
                  <a:pt x="18877" y="16803"/>
                </a:cubicBezTo>
                <a:lnTo>
                  <a:pt x="18807" y="16792"/>
                </a:lnTo>
                <a:lnTo>
                  <a:pt x="18757" y="16748"/>
                </a:lnTo>
                <a:lnTo>
                  <a:pt x="18780" y="16655"/>
                </a:lnTo>
                <a:lnTo>
                  <a:pt x="18677" y="16569"/>
                </a:lnTo>
                <a:lnTo>
                  <a:pt x="18589" y="16580"/>
                </a:lnTo>
                <a:cubicBezTo>
                  <a:pt x="18568" y="16578"/>
                  <a:pt x="18547" y="16579"/>
                  <a:pt x="18527" y="16581"/>
                </a:cubicBezTo>
                <a:cubicBezTo>
                  <a:pt x="18506" y="16583"/>
                  <a:pt x="18485" y="16586"/>
                  <a:pt x="18465" y="16592"/>
                </a:cubicBezTo>
                <a:cubicBezTo>
                  <a:pt x="18429" y="16603"/>
                  <a:pt x="18393" y="16618"/>
                  <a:pt x="18358" y="16633"/>
                </a:cubicBezTo>
                <a:cubicBezTo>
                  <a:pt x="18321" y="16650"/>
                  <a:pt x="18284" y="16666"/>
                  <a:pt x="18245" y="16681"/>
                </a:cubicBezTo>
                <a:cubicBezTo>
                  <a:pt x="18191" y="16695"/>
                  <a:pt x="18137" y="16715"/>
                  <a:pt x="18087" y="16740"/>
                </a:cubicBezTo>
                <a:cubicBezTo>
                  <a:pt x="18042" y="16763"/>
                  <a:pt x="18001" y="16789"/>
                  <a:pt x="17955" y="16808"/>
                </a:cubicBezTo>
                <a:cubicBezTo>
                  <a:pt x="17939" y="16815"/>
                  <a:pt x="17922" y="16821"/>
                  <a:pt x="17906" y="16826"/>
                </a:cubicBezTo>
                <a:cubicBezTo>
                  <a:pt x="17889" y="16831"/>
                  <a:pt x="17872" y="16835"/>
                  <a:pt x="17855" y="16838"/>
                </a:cubicBezTo>
                <a:cubicBezTo>
                  <a:pt x="17787" y="16842"/>
                  <a:pt x="17720" y="16836"/>
                  <a:pt x="17654" y="16820"/>
                </a:cubicBezTo>
                <a:cubicBezTo>
                  <a:pt x="17600" y="16808"/>
                  <a:pt x="17547" y="16788"/>
                  <a:pt x="17498" y="16763"/>
                </a:cubicBezTo>
                <a:lnTo>
                  <a:pt x="17344" y="16743"/>
                </a:lnTo>
                <a:lnTo>
                  <a:pt x="17255" y="16743"/>
                </a:lnTo>
                <a:lnTo>
                  <a:pt x="17208" y="16671"/>
                </a:lnTo>
                <a:lnTo>
                  <a:pt x="17062" y="16676"/>
                </a:lnTo>
                <a:lnTo>
                  <a:pt x="16943" y="16680"/>
                </a:lnTo>
                <a:lnTo>
                  <a:pt x="16969" y="16567"/>
                </a:lnTo>
                <a:cubicBezTo>
                  <a:pt x="16918" y="16568"/>
                  <a:pt x="16869" y="16582"/>
                  <a:pt x="16825" y="16607"/>
                </a:cubicBezTo>
                <a:cubicBezTo>
                  <a:pt x="16792" y="16626"/>
                  <a:pt x="16763" y="16650"/>
                  <a:pt x="16740" y="16680"/>
                </a:cubicBezTo>
                <a:cubicBezTo>
                  <a:pt x="16728" y="16701"/>
                  <a:pt x="16715" y="16720"/>
                  <a:pt x="16700" y="16739"/>
                </a:cubicBezTo>
                <a:cubicBezTo>
                  <a:pt x="16685" y="16758"/>
                  <a:pt x="16668" y="16775"/>
                  <a:pt x="16650" y="16791"/>
                </a:cubicBezTo>
                <a:cubicBezTo>
                  <a:pt x="16630" y="16808"/>
                  <a:pt x="16610" y="16823"/>
                  <a:pt x="16587" y="16837"/>
                </a:cubicBezTo>
                <a:cubicBezTo>
                  <a:pt x="16565" y="16851"/>
                  <a:pt x="16542" y="16863"/>
                  <a:pt x="16518" y="16873"/>
                </a:cubicBezTo>
                <a:cubicBezTo>
                  <a:pt x="16499" y="16882"/>
                  <a:pt x="16480" y="16891"/>
                  <a:pt x="16460" y="16897"/>
                </a:cubicBezTo>
                <a:cubicBezTo>
                  <a:pt x="16440" y="16904"/>
                  <a:pt x="16419" y="16908"/>
                  <a:pt x="16398" y="16911"/>
                </a:cubicBezTo>
                <a:cubicBezTo>
                  <a:pt x="16376" y="16914"/>
                  <a:pt x="16354" y="16915"/>
                  <a:pt x="16332" y="16914"/>
                </a:cubicBezTo>
                <a:cubicBezTo>
                  <a:pt x="16309" y="16913"/>
                  <a:pt x="16288" y="16910"/>
                  <a:pt x="16266" y="16905"/>
                </a:cubicBezTo>
                <a:cubicBezTo>
                  <a:pt x="16242" y="16901"/>
                  <a:pt x="16217" y="16902"/>
                  <a:pt x="16192" y="16907"/>
                </a:cubicBezTo>
                <a:cubicBezTo>
                  <a:pt x="16168" y="16912"/>
                  <a:pt x="16145" y="16921"/>
                  <a:pt x="16124" y="16934"/>
                </a:cubicBezTo>
                <a:cubicBezTo>
                  <a:pt x="16115" y="16940"/>
                  <a:pt x="16107" y="16946"/>
                  <a:pt x="16099" y="16953"/>
                </a:cubicBezTo>
                <a:cubicBezTo>
                  <a:pt x="16091" y="16960"/>
                  <a:pt x="16084" y="16967"/>
                  <a:pt x="16077" y="16975"/>
                </a:cubicBezTo>
                <a:lnTo>
                  <a:pt x="15916" y="17038"/>
                </a:lnTo>
                <a:cubicBezTo>
                  <a:pt x="15911" y="17021"/>
                  <a:pt x="15902" y="17006"/>
                  <a:pt x="15889" y="16994"/>
                </a:cubicBezTo>
                <a:cubicBezTo>
                  <a:pt x="15876" y="16981"/>
                  <a:pt x="15860" y="16973"/>
                  <a:pt x="15842" y="16969"/>
                </a:cubicBezTo>
                <a:cubicBezTo>
                  <a:pt x="15800" y="16958"/>
                  <a:pt x="15757" y="16976"/>
                  <a:pt x="15714" y="16969"/>
                </a:cubicBezTo>
                <a:cubicBezTo>
                  <a:pt x="15665" y="16961"/>
                  <a:pt x="15626" y="16924"/>
                  <a:pt x="15576" y="16919"/>
                </a:cubicBezTo>
                <a:cubicBezTo>
                  <a:pt x="15545" y="16916"/>
                  <a:pt x="15516" y="16925"/>
                  <a:pt x="15494" y="16946"/>
                </a:cubicBezTo>
                <a:lnTo>
                  <a:pt x="15476" y="17100"/>
                </a:lnTo>
                <a:lnTo>
                  <a:pt x="15398" y="17200"/>
                </a:lnTo>
                <a:cubicBezTo>
                  <a:pt x="15367" y="17268"/>
                  <a:pt x="15266" y="17259"/>
                  <a:pt x="15246" y="17188"/>
                </a:cubicBezTo>
                <a:cubicBezTo>
                  <a:pt x="15239" y="17159"/>
                  <a:pt x="15253" y="17128"/>
                  <a:pt x="15281" y="17114"/>
                </a:cubicBezTo>
                <a:lnTo>
                  <a:pt x="15366" y="17044"/>
                </a:lnTo>
                <a:lnTo>
                  <a:pt x="15319" y="16943"/>
                </a:lnTo>
                <a:lnTo>
                  <a:pt x="15195" y="16992"/>
                </a:lnTo>
                <a:lnTo>
                  <a:pt x="15119" y="17056"/>
                </a:lnTo>
                <a:lnTo>
                  <a:pt x="15049" y="17181"/>
                </a:lnTo>
                <a:lnTo>
                  <a:pt x="14945" y="17231"/>
                </a:lnTo>
                <a:lnTo>
                  <a:pt x="14853" y="17280"/>
                </a:lnTo>
                <a:lnTo>
                  <a:pt x="14786" y="17338"/>
                </a:lnTo>
                <a:lnTo>
                  <a:pt x="14715" y="17403"/>
                </a:lnTo>
                <a:lnTo>
                  <a:pt x="14614" y="17434"/>
                </a:lnTo>
                <a:lnTo>
                  <a:pt x="14547" y="17505"/>
                </a:lnTo>
                <a:lnTo>
                  <a:pt x="14487" y="17605"/>
                </a:lnTo>
                <a:cubicBezTo>
                  <a:pt x="14487" y="17646"/>
                  <a:pt x="14479" y="17685"/>
                  <a:pt x="14463" y="17722"/>
                </a:cubicBezTo>
                <a:cubicBezTo>
                  <a:pt x="14446" y="17763"/>
                  <a:pt x="14421" y="17799"/>
                  <a:pt x="14388" y="17829"/>
                </a:cubicBezTo>
                <a:cubicBezTo>
                  <a:pt x="14378" y="17849"/>
                  <a:pt x="14366" y="17867"/>
                  <a:pt x="14351" y="17883"/>
                </a:cubicBezTo>
                <a:cubicBezTo>
                  <a:pt x="14337" y="17900"/>
                  <a:pt x="14320" y="17914"/>
                  <a:pt x="14302" y="17927"/>
                </a:cubicBezTo>
                <a:cubicBezTo>
                  <a:pt x="14294" y="17932"/>
                  <a:pt x="14286" y="17937"/>
                  <a:pt x="14278" y="17942"/>
                </a:cubicBezTo>
                <a:cubicBezTo>
                  <a:pt x="14269" y="17946"/>
                  <a:pt x="14261" y="17950"/>
                  <a:pt x="14252" y="17954"/>
                </a:cubicBezTo>
                <a:cubicBezTo>
                  <a:pt x="14180" y="17942"/>
                  <a:pt x="14107" y="17932"/>
                  <a:pt x="14035" y="17922"/>
                </a:cubicBezTo>
                <a:cubicBezTo>
                  <a:pt x="13958" y="17911"/>
                  <a:pt x="13881" y="17901"/>
                  <a:pt x="13804" y="17892"/>
                </a:cubicBezTo>
                <a:cubicBezTo>
                  <a:pt x="13781" y="17888"/>
                  <a:pt x="13758" y="17888"/>
                  <a:pt x="13735" y="17890"/>
                </a:cubicBezTo>
                <a:cubicBezTo>
                  <a:pt x="13712" y="17892"/>
                  <a:pt x="13689" y="17897"/>
                  <a:pt x="13668" y="17904"/>
                </a:cubicBezTo>
                <a:cubicBezTo>
                  <a:pt x="13642" y="17913"/>
                  <a:pt x="13617" y="17926"/>
                  <a:pt x="13595" y="17942"/>
                </a:cubicBezTo>
                <a:cubicBezTo>
                  <a:pt x="13573" y="17958"/>
                  <a:pt x="13554" y="17977"/>
                  <a:pt x="13538" y="17999"/>
                </a:cubicBezTo>
                <a:cubicBezTo>
                  <a:pt x="13517" y="18016"/>
                  <a:pt x="13493" y="18031"/>
                  <a:pt x="13468" y="18042"/>
                </a:cubicBezTo>
                <a:cubicBezTo>
                  <a:pt x="13442" y="18054"/>
                  <a:pt x="13416" y="18062"/>
                  <a:pt x="13388" y="18067"/>
                </a:cubicBezTo>
                <a:cubicBezTo>
                  <a:pt x="13376" y="18070"/>
                  <a:pt x="13364" y="18071"/>
                  <a:pt x="13352" y="18072"/>
                </a:cubicBezTo>
                <a:cubicBezTo>
                  <a:pt x="13339" y="18073"/>
                  <a:pt x="13327" y="18073"/>
                  <a:pt x="13314" y="18073"/>
                </a:cubicBezTo>
                <a:lnTo>
                  <a:pt x="13202" y="18039"/>
                </a:lnTo>
                <a:lnTo>
                  <a:pt x="13039" y="17934"/>
                </a:lnTo>
                <a:lnTo>
                  <a:pt x="12951" y="17861"/>
                </a:lnTo>
                <a:lnTo>
                  <a:pt x="12892" y="17771"/>
                </a:lnTo>
                <a:lnTo>
                  <a:pt x="12878" y="17681"/>
                </a:lnTo>
                <a:lnTo>
                  <a:pt x="12855" y="17542"/>
                </a:lnTo>
                <a:lnTo>
                  <a:pt x="12878" y="17340"/>
                </a:lnTo>
                <a:cubicBezTo>
                  <a:pt x="12899" y="17329"/>
                  <a:pt x="12917" y="17314"/>
                  <a:pt x="12933" y="17297"/>
                </a:cubicBezTo>
                <a:cubicBezTo>
                  <a:pt x="12949" y="17279"/>
                  <a:pt x="12962" y="17259"/>
                  <a:pt x="12971" y="17237"/>
                </a:cubicBezTo>
                <a:cubicBezTo>
                  <a:pt x="12979" y="17219"/>
                  <a:pt x="12984" y="17200"/>
                  <a:pt x="12985" y="17180"/>
                </a:cubicBezTo>
                <a:cubicBezTo>
                  <a:pt x="12987" y="17160"/>
                  <a:pt x="12986" y="17141"/>
                  <a:pt x="12982" y="17121"/>
                </a:cubicBezTo>
                <a:lnTo>
                  <a:pt x="12887" y="17053"/>
                </a:lnTo>
                <a:lnTo>
                  <a:pt x="12702" y="17040"/>
                </a:lnTo>
                <a:lnTo>
                  <a:pt x="12506" y="17057"/>
                </a:lnTo>
                <a:lnTo>
                  <a:pt x="12298" y="17057"/>
                </a:lnTo>
                <a:lnTo>
                  <a:pt x="12312" y="16962"/>
                </a:lnTo>
                <a:cubicBezTo>
                  <a:pt x="12335" y="17011"/>
                  <a:pt x="12394" y="17024"/>
                  <a:pt x="12437" y="16998"/>
                </a:cubicBezTo>
                <a:cubicBezTo>
                  <a:pt x="12461" y="16984"/>
                  <a:pt x="12476" y="16959"/>
                  <a:pt x="12478" y="16930"/>
                </a:cubicBezTo>
                <a:cubicBezTo>
                  <a:pt x="12481" y="16902"/>
                  <a:pt x="12470" y="16874"/>
                  <a:pt x="12448" y="16854"/>
                </a:cubicBezTo>
                <a:cubicBezTo>
                  <a:pt x="12416" y="16851"/>
                  <a:pt x="12384" y="16853"/>
                  <a:pt x="12353" y="16862"/>
                </a:cubicBezTo>
                <a:cubicBezTo>
                  <a:pt x="12323" y="16871"/>
                  <a:pt x="12294" y="16885"/>
                  <a:pt x="12270" y="16905"/>
                </a:cubicBezTo>
                <a:cubicBezTo>
                  <a:pt x="12258" y="16914"/>
                  <a:pt x="12246" y="16925"/>
                  <a:pt x="12236" y="16936"/>
                </a:cubicBezTo>
                <a:cubicBezTo>
                  <a:pt x="12226" y="16948"/>
                  <a:pt x="12217" y="16961"/>
                  <a:pt x="12210" y="16974"/>
                </a:cubicBezTo>
                <a:lnTo>
                  <a:pt x="12017" y="17065"/>
                </a:lnTo>
                <a:cubicBezTo>
                  <a:pt x="11994" y="17147"/>
                  <a:pt x="11890" y="17177"/>
                  <a:pt x="11823" y="17121"/>
                </a:cubicBezTo>
                <a:cubicBezTo>
                  <a:pt x="11798" y="17100"/>
                  <a:pt x="11785" y="17066"/>
                  <a:pt x="11794" y="17034"/>
                </a:cubicBezTo>
                <a:cubicBezTo>
                  <a:pt x="11797" y="17023"/>
                  <a:pt x="11803" y="17013"/>
                  <a:pt x="11811" y="17004"/>
                </a:cubicBezTo>
                <a:cubicBezTo>
                  <a:pt x="11819" y="16996"/>
                  <a:pt x="11829" y="16989"/>
                  <a:pt x="11840" y="16985"/>
                </a:cubicBezTo>
                <a:cubicBezTo>
                  <a:pt x="11929" y="16993"/>
                  <a:pt x="11993" y="16906"/>
                  <a:pt x="11957" y="16828"/>
                </a:cubicBezTo>
                <a:cubicBezTo>
                  <a:pt x="11946" y="16806"/>
                  <a:pt x="11927" y="16788"/>
                  <a:pt x="11903" y="16779"/>
                </a:cubicBezTo>
                <a:cubicBezTo>
                  <a:pt x="11948" y="16749"/>
                  <a:pt x="11982" y="16707"/>
                  <a:pt x="11997" y="16656"/>
                </a:cubicBezTo>
                <a:cubicBezTo>
                  <a:pt x="12013" y="16605"/>
                  <a:pt x="12009" y="16550"/>
                  <a:pt x="12007" y="16497"/>
                </a:cubicBezTo>
                <a:cubicBezTo>
                  <a:pt x="12005" y="16448"/>
                  <a:pt x="12005" y="16399"/>
                  <a:pt x="12007" y="16350"/>
                </a:cubicBezTo>
                <a:cubicBezTo>
                  <a:pt x="12056" y="16331"/>
                  <a:pt x="12097" y="16299"/>
                  <a:pt x="12128" y="16258"/>
                </a:cubicBezTo>
                <a:cubicBezTo>
                  <a:pt x="12145" y="16235"/>
                  <a:pt x="12158" y="16209"/>
                  <a:pt x="12167" y="16182"/>
                </a:cubicBezTo>
                <a:lnTo>
                  <a:pt x="12143" y="16085"/>
                </a:lnTo>
                <a:lnTo>
                  <a:pt x="12014" y="16052"/>
                </a:lnTo>
                <a:lnTo>
                  <a:pt x="11816" y="16068"/>
                </a:lnTo>
                <a:lnTo>
                  <a:pt x="11644" y="16092"/>
                </a:lnTo>
                <a:lnTo>
                  <a:pt x="11399" y="16183"/>
                </a:lnTo>
                <a:lnTo>
                  <a:pt x="11325" y="16341"/>
                </a:lnTo>
                <a:cubicBezTo>
                  <a:pt x="11326" y="16372"/>
                  <a:pt x="11324" y="16403"/>
                  <a:pt x="11319" y="16433"/>
                </a:cubicBezTo>
                <a:cubicBezTo>
                  <a:pt x="11314" y="16464"/>
                  <a:pt x="11307" y="16494"/>
                  <a:pt x="11296" y="16524"/>
                </a:cubicBezTo>
                <a:cubicBezTo>
                  <a:pt x="11289" y="16545"/>
                  <a:pt x="11279" y="16567"/>
                  <a:pt x="11269" y="16587"/>
                </a:cubicBezTo>
                <a:cubicBezTo>
                  <a:pt x="11259" y="16608"/>
                  <a:pt x="11247" y="16628"/>
                  <a:pt x="11234" y="16647"/>
                </a:cubicBezTo>
                <a:cubicBezTo>
                  <a:pt x="11162" y="16670"/>
                  <a:pt x="11089" y="16691"/>
                  <a:pt x="11015" y="16711"/>
                </a:cubicBezTo>
                <a:cubicBezTo>
                  <a:pt x="10884" y="16746"/>
                  <a:pt x="10749" y="16773"/>
                  <a:pt x="10613" y="16759"/>
                </a:cubicBezTo>
                <a:cubicBezTo>
                  <a:pt x="10561" y="16754"/>
                  <a:pt x="10510" y="16742"/>
                  <a:pt x="10463" y="16722"/>
                </a:cubicBezTo>
                <a:cubicBezTo>
                  <a:pt x="10424" y="16705"/>
                  <a:pt x="10389" y="16682"/>
                  <a:pt x="10352" y="16665"/>
                </a:cubicBezTo>
                <a:cubicBezTo>
                  <a:pt x="10325" y="16653"/>
                  <a:pt x="10296" y="16644"/>
                  <a:pt x="10267" y="16639"/>
                </a:cubicBezTo>
                <a:cubicBezTo>
                  <a:pt x="10238" y="16633"/>
                  <a:pt x="10209" y="16630"/>
                  <a:pt x="10179" y="16631"/>
                </a:cubicBezTo>
                <a:lnTo>
                  <a:pt x="10079" y="16470"/>
                </a:lnTo>
                <a:lnTo>
                  <a:pt x="10012" y="16355"/>
                </a:lnTo>
                <a:cubicBezTo>
                  <a:pt x="9944" y="16261"/>
                  <a:pt x="9890" y="16158"/>
                  <a:pt x="9852" y="16049"/>
                </a:cubicBezTo>
                <a:cubicBezTo>
                  <a:pt x="9830" y="15985"/>
                  <a:pt x="9812" y="15920"/>
                  <a:pt x="9802" y="15853"/>
                </a:cubicBezTo>
                <a:cubicBezTo>
                  <a:pt x="9821" y="15823"/>
                  <a:pt x="9838" y="15792"/>
                  <a:pt x="9852" y="15760"/>
                </a:cubicBezTo>
                <a:cubicBezTo>
                  <a:pt x="9866" y="15727"/>
                  <a:pt x="9879" y="15694"/>
                  <a:pt x="9888" y="15660"/>
                </a:cubicBezTo>
                <a:cubicBezTo>
                  <a:pt x="9898" y="15627"/>
                  <a:pt x="9905" y="15592"/>
                  <a:pt x="9909" y="15558"/>
                </a:cubicBezTo>
                <a:cubicBezTo>
                  <a:pt x="9913" y="15523"/>
                  <a:pt x="9915" y="15488"/>
                  <a:pt x="9915" y="15453"/>
                </a:cubicBezTo>
                <a:lnTo>
                  <a:pt x="9920" y="15317"/>
                </a:lnTo>
                <a:cubicBezTo>
                  <a:pt x="9933" y="15272"/>
                  <a:pt x="9946" y="15226"/>
                  <a:pt x="9958" y="15181"/>
                </a:cubicBezTo>
                <a:cubicBezTo>
                  <a:pt x="9968" y="15142"/>
                  <a:pt x="9977" y="15103"/>
                  <a:pt x="9987" y="15064"/>
                </a:cubicBezTo>
                <a:cubicBezTo>
                  <a:pt x="9997" y="15027"/>
                  <a:pt x="10018" y="14994"/>
                  <a:pt x="10048" y="14968"/>
                </a:cubicBezTo>
                <a:cubicBezTo>
                  <a:pt x="10105" y="14920"/>
                  <a:pt x="10183" y="14908"/>
                  <a:pt x="10249" y="14873"/>
                </a:cubicBezTo>
                <a:cubicBezTo>
                  <a:pt x="10263" y="14866"/>
                  <a:pt x="10276" y="14857"/>
                  <a:pt x="10289" y="14848"/>
                </a:cubicBezTo>
                <a:cubicBezTo>
                  <a:pt x="10302" y="14839"/>
                  <a:pt x="10314" y="14828"/>
                  <a:pt x="10325" y="14817"/>
                </a:cubicBezTo>
                <a:cubicBezTo>
                  <a:pt x="10397" y="14800"/>
                  <a:pt x="10467" y="14778"/>
                  <a:pt x="10534" y="14749"/>
                </a:cubicBezTo>
                <a:cubicBezTo>
                  <a:pt x="10580" y="14729"/>
                  <a:pt x="10625" y="14706"/>
                  <a:pt x="10667" y="14681"/>
                </a:cubicBezTo>
                <a:lnTo>
                  <a:pt x="10784" y="14653"/>
                </a:lnTo>
                <a:lnTo>
                  <a:pt x="10948" y="14646"/>
                </a:lnTo>
                <a:lnTo>
                  <a:pt x="11266" y="14733"/>
                </a:lnTo>
                <a:cubicBezTo>
                  <a:pt x="11313" y="14705"/>
                  <a:pt x="11372" y="14700"/>
                  <a:pt x="11424" y="14721"/>
                </a:cubicBezTo>
                <a:cubicBezTo>
                  <a:pt x="11455" y="14733"/>
                  <a:pt x="11483" y="14755"/>
                  <a:pt x="11516" y="14756"/>
                </a:cubicBezTo>
                <a:cubicBezTo>
                  <a:pt x="11535" y="14756"/>
                  <a:pt x="11553" y="14750"/>
                  <a:pt x="11567" y="14738"/>
                </a:cubicBezTo>
                <a:cubicBezTo>
                  <a:pt x="11581" y="14726"/>
                  <a:pt x="11591" y="14711"/>
                  <a:pt x="11594" y="14693"/>
                </a:cubicBezTo>
                <a:cubicBezTo>
                  <a:pt x="11498" y="14676"/>
                  <a:pt x="11448" y="14574"/>
                  <a:pt x="11496" y="14492"/>
                </a:cubicBezTo>
                <a:cubicBezTo>
                  <a:pt x="11537" y="14423"/>
                  <a:pt x="11633" y="14405"/>
                  <a:pt x="11698" y="14454"/>
                </a:cubicBezTo>
                <a:lnTo>
                  <a:pt x="11954" y="14424"/>
                </a:lnTo>
                <a:lnTo>
                  <a:pt x="12146" y="14396"/>
                </a:lnTo>
                <a:cubicBezTo>
                  <a:pt x="12154" y="14457"/>
                  <a:pt x="12203" y="14505"/>
                  <a:pt x="12266" y="14515"/>
                </a:cubicBezTo>
                <a:cubicBezTo>
                  <a:pt x="12312" y="14523"/>
                  <a:pt x="12358" y="14508"/>
                  <a:pt x="12389" y="14476"/>
                </a:cubicBezTo>
                <a:cubicBezTo>
                  <a:pt x="12451" y="14452"/>
                  <a:pt x="12517" y="14444"/>
                  <a:pt x="12581" y="14455"/>
                </a:cubicBezTo>
                <a:cubicBezTo>
                  <a:pt x="12666" y="14469"/>
                  <a:pt x="12742" y="14513"/>
                  <a:pt x="12786" y="14585"/>
                </a:cubicBezTo>
                <a:cubicBezTo>
                  <a:pt x="12814" y="14631"/>
                  <a:pt x="12825" y="14686"/>
                  <a:pt x="12836" y="14740"/>
                </a:cubicBezTo>
                <a:cubicBezTo>
                  <a:pt x="12847" y="14797"/>
                  <a:pt x="12860" y="14855"/>
                  <a:pt x="12872" y="14912"/>
                </a:cubicBezTo>
                <a:lnTo>
                  <a:pt x="12954" y="15015"/>
                </a:lnTo>
                <a:cubicBezTo>
                  <a:pt x="12978" y="15034"/>
                  <a:pt x="13001" y="15055"/>
                  <a:pt x="13021" y="15077"/>
                </a:cubicBezTo>
                <a:cubicBezTo>
                  <a:pt x="13042" y="15100"/>
                  <a:pt x="13060" y="15124"/>
                  <a:pt x="13077" y="15150"/>
                </a:cubicBezTo>
                <a:cubicBezTo>
                  <a:pt x="13082" y="15159"/>
                  <a:pt x="13087" y="15168"/>
                  <a:pt x="13092" y="15177"/>
                </a:cubicBezTo>
                <a:cubicBezTo>
                  <a:pt x="13097" y="15186"/>
                  <a:pt x="13101" y="15195"/>
                  <a:pt x="13106" y="15205"/>
                </a:cubicBezTo>
                <a:cubicBezTo>
                  <a:pt x="13052" y="15223"/>
                  <a:pt x="13023" y="15279"/>
                  <a:pt x="13039" y="15332"/>
                </a:cubicBezTo>
                <a:cubicBezTo>
                  <a:pt x="13044" y="15349"/>
                  <a:pt x="13054" y="15365"/>
                  <a:pt x="13068" y="15377"/>
                </a:cubicBezTo>
                <a:cubicBezTo>
                  <a:pt x="13105" y="15368"/>
                  <a:pt x="13140" y="15352"/>
                  <a:pt x="13172" y="15331"/>
                </a:cubicBezTo>
                <a:cubicBezTo>
                  <a:pt x="13203" y="15309"/>
                  <a:pt x="13229" y="15282"/>
                  <a:pt x="13250" y="15252"/>
                </a:cubicBezTo>
                <a:cubicBezTo>
                  <a:pt x="13297" y="15185"/>
                  <a:pt x="13312" y="15105"/>
                  <a:pt x="13314" y="15026"/>
                </a:cubicBezTo>
                <a:cubicBezTo>
                  <a:pt x="13317" y="14942"/>
                  <a:pt x="13307" y="14857"/>
                  <a:pt x="13273" y="14780"/>
                </a:cubicBezTo>
                <a:cubicBezTo>
                  <a:pt x="13252" y="14732"/>
                  <a:pt x="13224" y="14688"/>
                  <a:pt x="13189" y="14649"/>
                </a:cubicBezTo>
                <a:lnTo>
                  <a:pt x="13095" y="14436"/>
                </a:lnTo>
                <a:lnTo>
                  <a:pt x="13006" y="14245"/>
                </a:lnTo>
                <a:lnTo>
                  <a:pt x="12969" y="14124"/>
                </a:lnTo>
                <a:cubicBezTo>
                  <a:pt x="12927" y="14062"/>
                  <a:pt x="12931" y="13981"/>
                  <a:pt x="12979" y="13923"/>
                </a:cubicBezTo>
                <a:cubicBezTo>
                  <a:pt x="13037" y="13853"/>
                  <a:pt x="13142" y="13840"/>
                  <a:pt x="13207" y="13778"/>
                </a:cubicBezTo>
                <a:cubicBezTo>
                  <a:pt x="13253" y="13734"/>
                  <a:pt x="13273" y="13672"/>
                  <a:pt x="13301" y="13616"/>
                </a:cubicBezTo>
                <a:cubicBezTo>
                  <a:pt x="13343" y="13527"/>
                  <a:pt x="13406" y="13448"/>
                  <a:pt x="13462" y="13367"/>
                </a:cubicBezTo>
                <a:cubicBezTo>
                  <a:pt x="13499" y="13313"/>
                  <a:pt x="13534" y="13259"/>
                  <a:pt x="13577" y="13210"/>
                </a:cubicBezTo>
                <a:cubicBezTo>
                  <a:pt x="13638" y="13140"/>
                  <a:pt x="13713" y="13085"/>
                  <a:pt x="13797" y="13047"/>
                </a:cubicBezTo>
                <a:lnTo>
                  <a:pt x="13844" y="12944"/>
                </a:lnTo>
                <a:lnTo>
                  <a:pt x="13797" y="12749"/>
                </a:lnTo>
                <a:lnTo>
                  <a:pt x="13700" y="12551"/>
                </a:lnTo>
                <a:lnTo>
                  <a:pt x="13733" y="12398"/>
                </a:lnTo>
                <a:lnTo>
                  <a:pt x="13769" y="12263"/>
                </a:lnTo>
                <a:cubicBezTo>
                  <a:pt x="13791" y="12215"/>
                  <a:pt x="13820" y="12168"/>
                  <a:pt x="13851" y="12124"/>
                </a:cubicBezTo>
                <a:cubicBezTo>
                  <a:pt x="13880" y="12086"/>
                  <a:pt x="13911" y="12050"/>
                  <a:pt x="13936" y="12009"/>
                </a:cubicBezTo>
                <a:cubicBezTo>
                  <a:pt x="13948" y="11990"/>
                  <a:pt x="13957" y="11969"/>
                  <a:pt x="13967" y="11948"/>
                </a:cubicBezTo>
                <a:cubicBezTo>
                  <a:pt x="13976" y="11927"/>
                  <a:pt x="13984" y="11906"/>
                  <a:pt x="13993" y="11885"/>
                </a:cubicBezTo>
                <a:cubicBezTo>
                  <a:pt x="14018" y="11831"/>
                  <a:pt x="14047" y="11777"/>
                  <a:pt x="14096" y="11740"/>
                </a:cubicBezTo>
                <a:cubicBezTo>
                  <a:pt x="14129" y="11714"/>
                  <a:pt x="14169" y="11698"/>
                  <a:pt x="14212" y="11694"/>
                </a:cubicBezTo>
                <a:cubicBezTo>
                  <a:pt x="14242" y="11689"/>
                  <a:pt x="14270" y="11676"/>
                  <a:pt x="14291" y="11655"/>
                </a:cubicBezTo>
                <a:cubicBezTo>
                  <a:pt x="14313" y="11635"/>
                  <a:pt x="14328" y="11609"/>
                  <a:pt x="14333" y="11579"/>
                </a:cubicBezTo>
                <a:cubicBezTo>
                  <a:pt x="14336" y="11559"/>
                  <a:pt x="14335" y="11539"/>
                  <a:pt x="14329" y="11520"/>
                </a:cubicBezTo>
                <a:cubicBezTo>
                  <a:pt x="14324" y="11500"/>
                  <a:pt x="14313" y="11482"/>
                  <a:pt x="14299" y="11467"/>
                </a:cubicBezTo>
                <a:lnTo>
                  <a:pt x="14175" y="11454"/>
                </a:lnTo>
                <a:cubicBezTo>
                  <a:pt x="14169" y="11431"/>
                  <a:pt x="14165" y="11407"/>
                  <a:pt x="14163" y="11383"/>
                </a:cubicBezTo>
                <a:cubicBezTo>
                  <a:pt x="14162" y="11360"/>
                  <a:pt x="14162" y="11336"/>
                  <a:pt x="14164" y="11312"/>
                </a:cubicBezTo>
                <a:cubicBezTo>
                  <a:pt x="14166" y="11291"/>
                  <a:pt x="14170" y="11271"/>
                  <a:pt x="14174" y="11251"/>
                </a:cubicBezTo>
                <a:cubicBezTo>
                  <a:pt x="14179" y="11231"/>
                  <a:pt x="14186" y="11212"/>
                  <a:pt x="14194" y="11193"/>
                </a:cubicBezTo>
                <a:cubicBezTo>
                  <a:pt x="14243" y="11133"/>
                  <a:pt x="14296" y="11074"/>
                  <a:pt x="14349" y="11017"/>
                </a:cubicBezTo>
                <a:cubicBezTo>
                  <a:pt x="14395" y="10968"/>
                  <a:pt x="14443" y="10921"/>
                  <a:pt x="14490" y="10874"/>
                </a:cubicBezTo>
                <a:cubicBezTo>
                  <a:pt x="14503" y="10861"/>
                  <a:pt x="14516" y="10848"/>
                  <a:pt x="14529" y="10835"/>
                </a:cubicBezTo>
                <a:cubicBezTo>
                  <a:pt x="14542" y="10823"/>
                  <a:pt x="14555" y="10810"/>
                  <a:pt x="14568" y="10797"/>
                </a:cubicBezTo>
                <a:lnTo>
                  <a:pt x="14669" y="10596"/>
                </a:lnTo>
                <a:cubicBezTo>
                  <a:pt x="14693" y="10636"/>
                  <a:pt x="14702" y="10685"/>
                  <a:pt x="14694" y="10732"/>
                </a:cubicBezTo>
                <a:cubicBezTo>
                  <a:pt x="14687" y="10775"/>
                  <a:pt x="14666" y="10814"/>
                  <a:pt x="14634" y="10846"/>
                </a:cubicBezTo>
                <a:cubicBezTo>
                  <a:pt x="14594" y="10887"/>
                  <a:pt x="14594" y="10952"/>
                  <a:pt x="14634" y="10994"/>
                </a:cubicBezTo>
                <a:cubicBezTo>
                  <a:pt x="14676" y="11037"/>
                  <a:pt x="14746" y="11041"/>
                  <a:pt x="14793" y="11002"/>
                </a:cubicBezTo>
                <a:cubicBezTo>
                  <a:pt x="14847" y="11002"/>
                  <a:pt x="14899" y="10978"/>
                  <a:pt x="14932" y="10936"/>
                </a:cubicBezTo>
                <a:cubicBezTo>
                  <a:pt x="14961" y="10901"/>
                  <a:pt x="14974" y="10856"/>
                  <a:pt x="14967" y="10811"/>
                </a:cubicBezTo>
                <a:lnTo>
                  <a:pt x="15009" y="10705"/>
                </a:lnTo>
                <a:lnTo>
                  <a:pt x="15066" y="10682"/>
                </a:lnTo>
                <a:lnTo>
                  <a:pt x="15105" y="10527"/>
                </a:lnTo>
                <a:lnTo>
                  <a:pt x="15194" y="10441"/>
                </a:lnTo>
                <a:lnTo>
                  <a:pt x="15233" y="10362"/>
                </a:lnTo>
                <a:cubicBezTo>
                  <a:pt x="15261" y="10354"/>
                  <a:pt x="15285" y="10338"/>
                  <a:pt x="15303" y="10316"/>
                </a:cubicBezTo>
                <a:cubicBezTo>
                  <a:pt x="15321" y="10294"/>
                  <a:pt x="15332" y="10267"/>
                  <a:pt x="15333" y="10239"/>
                </a:cubicBezTo>
                <a:cubicBezTo>
                  <a:pt x="15334" y="10219"/>
                  <a:pt x="15329" y="10199"/>
                  <a:pt x="15320" y="10181"/>
                </a:cubicBezTo>
                <a:cubicBezTo>
                  <a:pt x="15311" y="10163"/>
                  <a:pt x="15298" y="10147"/>
                  <a:pt x="15281" y="10135"/>
                </a:cubicBezTo>
                <a:lnTo>
                  <a:pt x="15210" y="10057"/>
                </a:lnTo>
                <a:lnTo>
                  <a:pt x="15155" y="9994"/>
                </a:lnTo>
                <a:lnTo>
                  <a:pt x="15088" y="9994"/>
                </a:lnTo>
                <a:lnTo>
                  <a:pt x="15052" y="10096"/>
                </a:lnTo>
                <a:lnTo>
                  <a:pt x="15055" y="10240"/>
                </a:lnTo>
                <a:lnTo>
                  <a:pt x="14882" y="10208"/>
                </a:lnTo>
                <a:lnTo>
                  <a:pt x="14774" y="10208"/>
                </a:lnTo>
                <a:cubicBezTo>
                  <a:pt x="14811" y="10279"/>
                  <a:pt x="14716" y="10346"/>
                  <a:pt x="14657" y="10290"/>
                </a:cubicBezTo>
                <a:cubicBezTo>
                  <a:pt x="14637" y="10271"/>
                  <a:pt x="14635" y="10241"/>
                  <a:pt x="14651" y="10220"/>
                </a:cubicBezTo>
                <a:lnTo>
                  <a:pt x="14644" y="10145"/>
                </a:lnTo>
                <a:lnTo>
                  <a:pt x="14568" y="10013"/>
                </a:lnTo>
                <a:cubicBezTo>
                  <a:pt x="14573" y="9989"/>
                  <a:pt x="14572" y="9965"/>
                  <a:pt x="14564" y="9943"/>
                </a:cubicBezTo>
                <a:cubicBezTo>
                  <a:pt x="14556" y="9921"/>
                  <a:pt x="14541" y="9902"/>
                  <a:pt x="14522" y="9887"/>
                </a:cubicBezTo>
                <a:cubicBezTo>
                  <a:pt x="14513" y="9881"/>
                  <a:pt x="14504" y="9875"/>
                  <a:pt x="14494" y="9871"/>
                </a:cubicBezTo>
                <a:cubicBezTo>
                  <a:pt x="14484" y="9867"/>
                  <a:pt x="14474" y="9864"/>
                  <a:pt x="14463" y="9862"/>
                </a:cubicBezTo>
                <a:lnTo>
                  <a:pt x="14340" y="9874"/>
                </a:lnTo>
                <a:lnTo>
                  <a:pt x="14253" y="9942"/>
                </a:lnTo>
                <a:lnTo>
                  <a:pt x="14114" y="10068"/>
                </a:lnTo>
                <a:lnTo>
                  <a:pt x="14006" y="10141"/>
                </a:lnTo>
                <a:lnTo>
                  <a:pt x="14032" y="10074"/>
                </a:lnTo>
                <a:cubicBezTo>
                  <a:pt x="14040" y="10058"/>
                  <a:pt x="14050" y="10043"/>
                  <a:pt x="14061" y="10028"/>
                </a:cubicBezTo>
                <a:cubicBezTo>
                  <a:pt x="14072" y="10014"/>
                  <a:pt x="14084" y="10000"/>
                  <a:pt x="14098" y="9988"/>
                </a:cubicBezTo>
                <a:cubicBezTo>
                  <a:pt x="14106" y="9979"/>
                  <a:pt x="14115" y="9971"/>
                  <a:pt x="14125" y="9964"/>
                </a:cubicBezTo>
                <a:cubicBezTo>
                  <a:pt x="14135" y="9956"/>
                  <a:pt x="14145" y="9950"/>
                  <a:pt x="14156" y="9943"/>
                </a:cubicBezTo>
                <a:lnTo>
                  <a:pt x="14171" y="9823"/>
                </a:lnTo>
                <a:lnTo>
                  <a:pt x="14219" y="9759"/>
                </a:lnTo>
                <a:lnTo>
                  <a:pt x="14283" y="9732"/>
                </a:lnTo>
                <a:lnTo>
                  <a:pt x="14404" y="9698"/>
                </a:lnTo>
                <a:lnTo>
                  <a:pt x="14469" y="9760"/>
                </a:lnTo>
                <a:lnTo>
                  <a:pt x="14557" y="9766"/>
                </a:lnTo>
                <a:lnTo>
                  <a:pt x="14715" y="9783"/>
                </a:lnTo>
                <a:lnTo>
                  <a:pt x="14796" y="9698"/>
                </a:lnTo>
                <a:cubicBezTo>
                  <a:pt x="14778" y="9687"/>
                  <a:pt x="14759" y="9678"/>
                  <a:pt x="14739" y="9671"/>
                </a:cubicBezTo>
                <a:cubicBezTo>
                  <a:pt x="14720" y="9663"/>
                  <a:pt x="14699" y="9657"/>
                  <a:pt x="14679" y="9652"/>
                </a:cubicBezTo>
                <a:cubicBezTo>
                  <a:pt x="14663" y="9648"/>
                  <a:pt x="14646" y="9646"/>
                  <a:pt x="14630" y="9644"/>
                </a:cubicBezTo>
                <a:cubicBezTo>
                  <a:pt x="14613" y="9642"/>
                  <a:pt x="14597" y="9641"/>
                  <a:pt x="14580" y="9641"/>
                </a:cubicBezTo>
                <a:lnTo>
                  <a:pt x="14523" y="9587"/>
                </a:lnTo>
                <a:cubicBezTo>
                  <a:pt x="14542" y="9576"/>
                  <a:pt x="14561" y="9567"/>
                  <a:pt x="14580" y="9559"/>
                </a:cubicBezTo>
                <a:cubicBezTo>
                  <a:pt x="14600" y="9551"/>
                  <a:pt x="14620" y="9543"/>
                  <a:pt x="14640" y="9537"/>
                </a:cubicBezTo>
                <a:cubicBezTo>
                  <a:pt x="14666" y="9529"/>
                  <a:pt x="14693" y="9522"/>
                  <a:pt x="14720" y="9513"/>
                </a:cubicBezTo>
                <a:cubicBezTo>
                  <a:pt x="14746" y="9505"/>
                  <a:pt x="14772" y="9495"/>
                  <a:pt x="14796" y="9481"/>
                </a:cubicBezTo>
                <a:cubicBezTo>
                  <a:pt x="14809" y="9473"/>
                  <a:pt x="14822" y="9465"/>
                  <a:pt x="14834" y="9454"/>
                </a:cubicBezTo>
                <a:cubicBezTo>
                  <a:pt x="14845" y="9444"/>
                  <a:pt x="14856" y="9433"/>
                  <a:pt x="14865" y="9421"/>
                </a:cubicBezTo>
                <a:lnTo>
                  <a:pt x="14917" y="9335"/>
                </a:lnTo>
                <a:lnTo>
                  <a:pt x="14953" y="9200"/>
                </a:lnTo>
                <a:lnTo>
                  <a:pt x="15038" y="9100"/>
                </a:lnTo>
                <a:lnTo>
                  <a:pt x="15048" y="9171"/>
                </a:lnTo>
                <a:lnTo>
                  <a:pt x="15096" y="9279"/>
                </a:lnTo>
                <a:cubicBezTo>
                  <a:pt x="15099" y="9342"/>
                  <a:pt x="15104" y="9405"/>
                  <a:pt x="15112" y="9468"/>
                </a:cubicBezTo>
                <a:cubicBezTo>
                  <a:pt x="15115" y="9495"/>
                  <a:pt x="15119" y="9523"/>
                  <a:pt x="15123" y="9551"/>
                </a:cubicBezTo>
                <a:lnTo>
                  <a:pt x="15123" y="9657"/>
                </a:lnTo>
                <a:lnTo>
                  <a:pt x="15139" y="9712"/>
                </a:lnTo>
                <a:lnTo>
                  <a:pt x="15157" y="9791"/>
                </a:lnTo>
                <a:lnTo>
                  <a:pt x="15157" y="9863"/>
                </a:lnTo>
                <a:lnTo>
                  <a:pt x="15269" y="9869"/>
                </a:lnTo>
                <a:lnTo>
                  <a:pt x="15358" y="9829"/>
                </a:lnTo>
                <a:lnTo>
                  <a:pt x="15427" y="9766"/>
                </a:lnTo>
                <a:lnTo>
                  <a:pt x="15589" y="9703"/>
                </a:lnTo>
                <a:cubicBezTo>
                  <a:pt x="15584" y="9709"/>
                  <a:pt x="15580" y="9715"/>
                  <a:pt x="15575" y="9722"/>
                </a:cubicBezTo>
                <a:cubicBezTo>
                  <a:pt x="15571" y="9728"/>
                  <a:pt x="15566" y="9734"/>
                  <a:pt x="15562" y="9740"/>
                </a:cubicBezTo>
                <a:cubicBezTo>
                  <a:pt x="15558" y="9747"/>
                  <a:pt x="15553" y="9753"/>
                  <a:pt x="15549" y="9759"/>
                </a:cubicBezTo>
                <a:cubicBezTo>
                  <a:pt x="15545" y="9765"/>
                  <a:pt x="15540" y="9772"/>
                  <a:pt x="15536" y="9778"/>
                </a:cubicBezTo>
                <a:lnTo>
                  <a:pt x="15571" y="9829"/>
                </a:lnTo>
                <a:lnTo>
                  <a:pt x="15675" y="9837"/>
                </a:lnTo>
                <a:lnTo>
                  <a:pt x="15721" y="9738"/>
                </a:lnTo>
                <a:lnTo>
                  <a:pt x="15770" y="9680"/>
                </a:lnTo>
                <a:lnTo>
                  <a:pt x="15867" y="9680"/>
                </a:lnTo>
                <a:lnTo>
                  <a:pt x="15991" y="9635"/>
                </a:lnTo>
                <a:lnTo>
                  <a:pt x="15967" y="9535"/>
                </a:lnTo>
                <a:lnTo>
                  <a:pt x="15956" y="9474"/>
                </a:lnTo>
                <a:lnTo>
                  <a:pt x="15923" y="9414"/>
                </a:lnTo>
                <a:lnTo>
                  <a:pt x="15886" y="9362"/>
                </a:lnTo>
                <a:lnTo>
                  <a:pt x="15836" y="9270"/>
                </a:lnTo>
                <a:lnTo>
                  <a:pt x="15756" y="9266"/>
                </a:lnTo>
                <a:lnTo>
                  <a:pt x="15655" y="9246"/>
                </a:lnTo>
                <a:lnTo>
                  <a:pt x="15614" y="9178"/>
                </a:lnTo>
                <a:lnTo>
                  <a:pt x="15516" y="9158"/>
                </a:lnTo>
                <a:lnTo>
                  <a:pt x="15443" y="9227"/>
                </a:lnTo>
                <a:cubicBezTo>
                  <a:pt x="15413" y="9238"/>
                  <a:pt x="15379" y="9238"/>
                  <a:pt x="15349" y="9227"/>
                </a:cubicBezTo>
                <a:cubicBezTo>
                  <a:pt x="15311" y="9213"/>
                  <a:pt x="15281" y="9183"/>
                  <a:pt x="15269" y="9146"/>
                </a:cubicBezTo>
                <a:lnTo>
                  <a:pt x="15274" y="9056"/>
                </a:lnTo>
                <a:lnTo>
                  <a:pt x="15240" y="9001"/>
                </a:lnTo>
                <a:cubicBezTo>
                  <a:pt x="15182" y="8941"/>
                  <a:pt x="15128" y="8877"/>
                  <a:pt x="15080" y="8810"/>
                </a:cubicBezTo>
                <a:cubicBezTo>
                  <a:pt x="15061" y="8784"/>
                  <a:pt x="15043" y="8758"/>
                  <a:pt x="15025" y="8731"/>
                </a:cubicBezTo>
                <a:lnTo>
                  <a:pt x="14938" y="8636"/>
                </a:lnTo>
                <a:lnTo>
                  <a:pt x="14872" y="8624"/>
                </a:lnTo>
                <a:lnTo>
                  <a:pt x="14740" y="8579"/>
                </a:lnTo>
                <a:lnTo>
                  <a:pt x="14750" y="8492"/>
                </a:lnTo>
                <a:lnTo>
                  <a:pt x="14637" y="8471"/>
                </a:lnTo>
                <a:lnTo>
                  <a:pt x="14466" y="8476"/>
                </a:lnTo>
                <a:lnTo>
                  <a:pt x="14384" y="8459"/>
                </a:lnTo>
                <a:lnTo>
                  <a:pt x="14231" y="8428"/>
                </a:lnTo>
                <a:lnTo>
                  <a:pt x="14155" y="8384"/>
                </a:lnTo>
                <a:lnTo>
                  <a:pt x="14028" y="8246"/>
                </a:lnTo>
                <a:lnTo>
                  <a:pt x="13953" y="8165"/>
                </a:lnTo>
                <a:lnTo>
                  <a:pt x="13842" y="8075"/>
                </a:lnTo>
                <a:lnTo>
                  <a:pt x="13733" y="8003"/>
                </a:lnTo>
                <a:cubicBezTo>
                  <a:pt x="13716" y="7994"/>
                  <a:pt x="13699" y="7985"/>
                  <a:pt x="13682" y="7976"/>
                </a:cubicBezTo>
                <a:cubicBezTo>
                  <a:pt x="13665" y="7966"/>
                  <a:pt x="13648" y="7957"/>
                  <a:pt x="13632" y="7947"/>
                </a:cubicBezTo>
                <a:cubicBezTo>
                  <a:pt x="13612" y="7935"/>
                  <a:pt x="13593" y="7922"/>
                  <a:pt x="13574" y="7908"/>
                </a:cubicBezTo>
                <a:cubicBezTo>
                  <a:pt x="13555" y="7895"/>
                  <a:pt x="13537" y="7881"/>
                  <a:pt x="13519" y="7867"/>
                </a:cubicBezTo>
                <a:lnTo>
                  <a:pt x="13466" y="7832"/>
                </a:lnTo>
                <a:lnTo>
                  <a:pt x="13367" y="7781"/>
                </a:lnTo>
                <a:lnTo>
                  <a:pt x="13352" y="7836"/>
                </a:lnTo>
                <a:lnTo>
                  <a:pt x="13352" y="7948"/>
                </a:lnTo>
                <a:cubicBezTo>
                  <a:pt x="13367" y="7981"/>
                  <a:pt x="13377" y="8016"/>
                  <a:pt x="13380" y="8052"/>
                </a:cubicBezTo>
                <a:cubicBezTo>
                  <a:pt x="13383" y="8088"/>
                  <a:pt x="13380" y="8124"/>
                  <a:pt x="13370" y="8159"/>
                </a:cubicBezTo>
                <a:cubicBezTo>
                  <a:pt x="13366" y="8173"/>
                  <a:pt x="13361" y="8187"/>
                  <a:pt x="13355" y="8200"/>
                </a:cubicBezTo>
                <a:cubicBezTo>
                  <a:pt x="13348" y="8214"/>
                  <a:pt x="13342" y="8227"/>
                  <a:pt x="13334" y="8240"/>
                </a:cubicBezTo>
                <a:lnTo>
                  <a:pt x="13241" y="8269"/>
                </a:lnTo>
                <a:lnTo>
                  <a:pt x="13124" y="8245"/>
                </a:lnTo>
                <a:lnTo>
                  <a:pt x="13022" y="8149"/>
                </a:lnTo>
                <a:lnTo>
                  <a:pt x="12986" y="7975"/>
                </a:lnTo>
                <a:lnTo>
                  <a:pt x="12950" y="7877"/>
                </a:lnTo>
                <a:lnTo>
                  <a:pt x="12797" y="7875"/>
                </a:lnTo>
                <a:lnTo>
                  <a:pt x="12684" y="7851"/>
                </a:lnTo>
                <a:lnTo>
                  <a:pt x="12618" y="7811"/>
                </a:lnTo>
                <a:lnTo>
                  <a:pt x="12544" y="7756"/>
                </a:lnTo>
                <a:lnTo>
                  <a:pt x="12366" y="7718"/>
                </a:lnTo>
                <a:lnTo>
                  <a:pt x="12310" y="7741"/>
                </a:lnTo>
                <a:lnTo>
                  <a:pt x="12264" y="7809"/>
                </a:lnTo>
                <a:lnTo>
                  <a:pt x="12089" y="7799"/>
                </a:lnTo>
                <a:lnTo>
                  <a:pt x="12022" y="7809"/>
                </a:lnTo>
                <a:lnTo>
                  <a:pt x="12017" y="7940"/>
                </a:lnTo>
                <a:lnTo>
                  <a:pt x="12076" y="8074"/>
                </a:lnTo>
                <a:lnTo>
                  <a:pt x="12053" y="8154"/>
                </a:lnTo>
                <a:lnTo>
                  <a:pt x="12076" y="8224"/>
                </a:lnTo>
                <a:lnTo>
                  <a:pt x="12146" y="8264"/>
                </a:lnTo>
                <a:lnTo>
                  <a:pt x="12193" y="8309"/>
                </a:lnTo>
                <a:lnTo>
                  <a:pt x="12186" y="8480"/>
                </a:lnTo>
                <a:lnTo>
                  <a:pt x="12181" y="8558"/>
                </a:lnTo>
                <a:lnTo>
                  <a:pt x="12199" y="8657"/>
                </a:lnTo>
                <a:lnTo>
                  <a:pt x="12325" y="8689"/>
                </a:lnTo>
                <a:lnTo>
                  <a:pt x="12434" y="8794"/>
                </a:lnTo>
                <a:lnTo>
                  <a:pt x="12483" y="8924"/>
                </a:lnTo>
                <a:lnTo>
                  <a:pt x="12474" y="9081"/>
                </a:lnTo>
                <a:cubicBezTo>
                  <a:pt x="12492" y="9103"/>
                  <a:pt x="12501" y="9130"/>
                  <a:pt x="12501" y="9156"/>
                </a:cubicBezTo>
                <a:cubicBezTo>
                  <a:pt x="12501" y="9182"/>
                  <a:pt x="12492" y="9208"/>
                  <a:pt x="12474" y="9230"/>
                </a:cubicBezTo>
                <a:cubicBezTo>
                  <a:pt x="12466" y="9240"/>
                  <a:pt x="12456" y="9248"/>
                  <a:pt x="12445" y="9255"/>
                </a:cubicBezTo>
                <a:cubicBezTo>
                  <a:pt x="12434" y="9262"/>
                  <a:pt x="12422" y="9267"/>
                  <a:pt x="12409" y="9270"/>
                </a:cubicBezTo>
                <a:lnTo>
                  <a:pt x="12362" y="9215"/>
                </a:lnTo>
                <a:lnTo>
                  <a:pt x="12318" y="9152"/>
                </a:lnTo>
                <a:lnTo>
                  <a:pt x="12309" y="9075"/>
                </a:lnTo>
                <a:lnTo>
                  <a:pt x="12273" y="9007"/>
                </a:lnTo>
                <a:lnTo>
                  <a:pt x="12202" y="8968"/>
                </a:lnTo>
                <a:lnTo>
                  <a:pt x="12145" y="8968"/>
                </a:lnTo>
                <a:lnTo>
                  <a:pt x="12096" y="9025"/>
                </a:lnTo>
                <a:lnTo>
                  <a:pt x="12113" y="9156"/>
                </a:lnTo>
                <a:lnTo>
                  <a:pt x="12232" y="9218"/>
                </a:lnTo>
                <a:lnTo>
                  <a:pt x="12314" y="9263"/>
                </a:lnTo>
                <a:lnTo>
                  <a:pt x="12327" y="9337"/>
                </a:lnTo>
                <a:lnTo>
                  <a:pt x="12286" y="9422"/>
                </a:lnTo>
                <a:lnTo>
                  <a:pt x="12286" y="9493"/>
                </a:lnTo>
                <a:cubicBezTo>
                  <a:pt x="12339" y="9558"/>
                  <a:pt x="12384" y="9625"/>
                  <a:pt x="12426" y="9696"/>
                </a:cubicBezTo>
                <a:cubicBezTo>
                  <a:pt x="12449" y="9736"/>
                  <a:pt x="12471" y="9776"/>
                  <a:pt x="12490" y="9818"/>
                </a:cubicBezTo>
                <a:cubicBezTo>
                  <a:pt x="12554" y="9876"/>
                  <a:pt x="12545" y="9980"/>
                  <a:pt x="12469" y="10025"/>
                </a:cubicBezTo>
                <a:cubicBezTo>
                  <a:pt x="12437" y="10044"/>
                  <a:pt x="12399" y="10048"/>
                  <a:pt x="12363" y="10036"/>
                </a:cubicBezTo>
                <a:lnTo>
                  <a:pt x="12239" y="9958"/>
                </a:lnTo>
                <a:lnTo>
                  <a:pt x="12177" y="9870"/>
                </a:lnTo>
                <a:lnTo>
                  <a:pt x="12171" y="9768"/>
                </a:lnTo>
                <a:lnTo>
                  <a:pt x="12160" y="9651"/>
                </a:lnTo>
                <a:cubicBezTo>
                  <a:pt x="12144" y="9647"/>
                  <a:pt x="12128" y="9643"/>
                  <a:pt x="12112" y="9639"/>
                </a:cubicBezTo>
                <a:cubicBezTo>
                  <a:pt x="12096" y="9634"/>
                  <a:pt x="12080" y="9629"/>
                  <a:pt x="12064" y="9624"/>
                </a:cubicBezTo>
                <a:cubicBezTo>
                  <a:pt x="12044" y="9617"/>
                  <a:pt x="12024" y="9610"/>
                  <a:pt x="12006" y="9600"/>
                </a:cubicBezTo>
                <a:cubicBezTo>
                  <a:pt x="11988" y="9591"/>
                  <a:pt x="11972" y="9579"/>
                  <a:pt x="11958" y="9564"/>
                </a:cubicBezTo>
                <a:cubicBezTo>
                  <a:pt x="11948" y="9553"/>
                  <a:pt x="11941" y="9540"/>
                  <a:pt x="11935" y="9526"/>
                </a:cubicBezTo>
                <a:cubicBezTo>
                  <a:pt x="11930" y="9513"/>
                  <a:pt x="11927" y="9498"/>
                  <a:pt x="11926" y="9484"/>
                </a:cubicBezTo>
                <a:cubicBezTo>
                  <a:pt x="11907" y="9428"/>
                  <a:pt x="11875" y="9378"/>
                  <a:pt x="11830" y="9337"/>
                </a:cubicBezTo>
                <a:cubicBezTo>
                  <a:pt x="11799" y="9308"/>
                  <a:pt x="11760" y="9283"/>
                  <a:pt x="11718" y="9271"/>
                </a:cubicBezTo>
                <a:cubicBezTo>
                  <a:pt x="11704" y="9268"/>
                  <a:pt x="11690" y="9265"/>
                  <a:pt x="11676" y="9265"/>
                </a:cubicBezTo>
                <a:cubicBezTo>
                  <a:pt x="11662" y="9264"/>
                  <a:pt x="11648" y="9264"/>
                  <a:pt x="11634" y="9266"/>
                </a:cubicBezTo>
                <a:lnTo>
                  <a:pt x="11488" y="9262"/>
                </a:lnTo>
                <a:lnTo>
                  <a:pt x="11402" y="9257"/>
                </a:lnTo>
                <a:lnTo>
                  <a:pt x="11253" y="9191"/>
                </a:lnTo>
                <a:lnTo>
                  <a:pt x="11138" y="9126"/>
                </a:lnTo>
                <a:lnTo>
                  <a:pt x="11058" y="9120"/>
                </a:lnTo>
                <a:lnTo>
                  <a:pt x="11018" y="9045"/>
                </a:lnTo>
                <a:lnTo>
                  <a:pt x="10875" y="9017"/>
                </a:lnTo>
                <a:cubicBezTo>
                  <a:pt x="10826" y="8966"/>
                  <a:pt x="10743" y="8963"/>
                  <a:pt x="10691" y="9011"/>
                </a:cubicBezTo>
                <a:cubicBezTo>
                  <a:pt x="10671" y="9029"/>
                  <a:pt x="10658" y="9054"/>
                  <a:pt x="10655" y="9080"/>
                </a:cubicBezTo>
                <a:lnTo>
                  <a:pt x="10574" y="9023"/>
                </a:lnTo>
                <a:lnTo>
                  <a:pt x="10516" y="8898"/>
                </a:lnTo>
                <a:cubicBezTo>
                  <a:pt x="10497" y="8838"/>
                  <a:pt x="10466" y="8783"/>
                  <a:pt x="10424" y="8735"/>
                </a:cubicBezTo>
                <a:cubicBezTo>
                  <a:pt x="10406" y="8715"/>
                  <a:pt x="10386" y="8696"/>
                  <a:pt x="10364" y="8679"/>
                </a:cubicBezTo>
                <a:cubicBezTo>
                  <a:pt x="10358" y="8665"/>
                  <a:pt x="10352" y="8651"/>
                  <a:pt x="10347" y="8636"/>
                </a:cubicBezTo>
                <a:cubicBezTo>
                  <a:pt x="10341" y="8622"/>
                  <a:pt x="10336" y="8607"/>
                  <a:pt x="10331" y="8592"/>
                </a:cubicBezTo>
                <a:cubicBezTo>
                  <a:pt x="10326" y="8579"/>
                  <a:pt x="10322" y="8566"/>
                  <a:pt x="10318" y="8553"/>
                </a:cubicBezTo>
                <a:cubicBezTo>
                  <a:pt x="10314" y="8540"/>
                  <a:pt x="10311" y="8527"/>
                  <a:pt x="10307" y="8514"/>
                </a:cubicBezTo>
                <a:cubicBezTo>
                  <a:pt x="10310" y="8491"/>
                  <a:pt x="10314" y="8469"/>
                  <a:pt x="10318" y="8447"/>
                </a:cubicBezTo>
                <a:cubicBezTo>
                  <a:pt x="10321" y="8425"/>
                  <a:pt x="10325" y="8403"/>
                  <a:pt x="10329" y="8381"/>
                </a:cubicBezTo>
                <a:cubicBezTo>
                  <a:pt x="10332" y="8367"/>
                  <a:pt x="10335" y="8352"/>
                  <a:pt x="10338" y="8337"/>
                </a:cubicBezTo>
                <a:cubicBezTo>
                  <a:pt x="10341" y="8323"/>
                  <a:pt x="10344" y="8308"/>
                  <a:pt x="10347" y="8293"/>
                </a:cubicBezTo>
                <a:lnTo>
                  <a:pt x="10413" y="8238"/>
                </a:lnTo>
                <a:lnTo>
                  <a:pt x="10442" y="8139"/>
                </a:lnTo>
                <a:cubicBezTo>
                  <a:pt x="10461" y="8126"/>
                  <a:pt x="10479" y="8110"/>
                  <a:pt x="10495" y="8092"/>
                </a:cubicBezTo>
                <a:cubicBezTo>
                  <a:pt x="10510" y="8075"/>
                  <a:pt x="10524" y="8056"/>
                  <a:pt x="10535" y="8035"/>
                </a:cubicBezTo>
                <a:cubicBezTo>
                  <a:pt x="10541" y="8026"/>
                  <a:pt x="10546" y="8016"/>
                  <a:pt x="10550" y="8006"/>
                </a:cubicBezTo>
                <a:cubicBezTo>
                  <a:pt x="10554" y="7996"/>
                  <a:pt x="10558" y="7985"/>
                  <a:pt x="10562" y="7975"/>
                </a:cubicBezTo>
                <a:cubicBezTo>
                  <a:pt x="10584" y="7968"/>
                  <a:pt x="10606" y="7958"/>
                  <a:pt x="10626" y="7945"/>
                </a:cubicBezTo>
                <a:cubicBezTo>
                  <a:pt x="10646" y="7932"/>
                  <a:pt x="10663" y="7917"/>
                  <a:pt x="10679" y="7899"/>
                </a:cubicBezTo>
                <a:cubicBezTo>
                  <a:pt x="10689" y="7886"/>
                  <a:pt x="10698" y="7872"/>
                  <a:pt x="10706" y="7858"/>
                </a:cubicBezTo>
                <a:cubicBezTo>
                  <a:pt x="10714" y="7844"/>
                  <a:pt x="10720" y="7829"/>
                  <a:pt x="10724" y="7813"/>
                </a:cubicBezTo>
                <a:lnTo>
                  <a:pt x="10813" y="7773"/>
                </a:lnTo>
                <a:lnTo>
                  <a:pt x="10894" y="7678"/>
                </a:lnTo>
                <a:lnTo>
                  <a:pt x="10946" y="7565"/>
                </a:lnTo>
                <a:cubicBezTo>
                  <a:pt x="10821" y="7514"/>
                  <a:pt x="10911" y="7331"/>
                  <a:pt x="11032" y="7390"/>
                </a:cubicBezTo>
                <a:cubicBezTo>
                  <a:pt x="11053" y="7400"/>
                  <a:pt x="11067" y="7421"/>
                  <a:pt x="11068" y="7444"/>
                </a:cubicBezTo>
                <a:cubicBezTo>
                  <a:pt x="11044" y="7478"/>
                  <a:pt x="11026" y="7515"/>
                  <a:pt x="11015" y="7554"/>
                </a:cubicBezTo>
                <a:cubicBezTo>
                  <a:pt x="11004" y="7593"/>
                  <a:pt x="10999" y="7634"/>
                  <a:pt x="11001" y="7674"/>
                </a:cubicBezTo>
                <a:cubicBezTo>
                  <a:pt x="11002" y="7689"/>
                  <a:pt x="11003" y="7704"/>
                  <a:pt x="11006" y="7719"/>
                </a:cubicBezTo>
                <a:cubicBezTo>
                  <a:pt x="11009" y="7734"/>
                  <a:pt x="11012" y="7749"/>
                  <a:pt x="11017" y="7764"/>
                </a:cubicBezTo>
                <a:lnTo>
                  <a:pt x="11129" y="7758"/>
                </a:lnTo>
                <a:lnTo>
                  <a:pt x="11222" y="7799"/>
                </a:lnTo>
                <a:cubicBezTo>
                  <a:pt x="11266" y="7801"/>
                  <a:pt x="11307" y="7785"/>
                  <a:pt x="11335" y="7753"/>
                </a:cubicBezTo>
                <a:cubicBezTo>
                  <a:pt x="11356" y="7730"/>
                  <a:pt x="11366" y="7700"/>
                  <a:pt x="11366" y="7669"/>
                </a:cubicBezTo>
                <a:lnTo>
                  <a:pt x="11483" y="7658"/>
                </a:lnTo>
                <a:lnTo>
                  <a:pt x="11601" y="7698"/>
                </a:lnTo>
                <a:lnTo>
                  <a:pt x="11670" y="7694"/>
                </a:lnTo>
                <a:lnTo>
                  <a:pt x="11706" y="7625"/>
                </a:lnTo>
                <a:lnTo>
                  <a:pt x="11642" y="7542"/>
                </a:lnTo>
                <a:lnTo>
                  <a:pt x="11542" y="7460"/>
                </a:lnTo>
                <a:lnTo>
                  <a:pt x="11464" y="7438"/>
                </a:lnTo>
                <a:lnTo>
                  <a:pt x="11346" y="7392"/>
                </a:lnTo>
                <a:lnTo>
                  <a:pt x="11278" y="7334"/>
                </a:lnTo>
                <a:lnTo>
                  <a:pt x="11284" y="7271"/>
                </a:lnTo>
                <a:lnTo>
                  <a:pt x="11325" y="7168"/>
                </a:lnTo>
                <a:lnTo>
                  <a:pt x="11350" y="7102"/>
                </a:lnTo>
                <a:lnTo>
                  <a:pt x="11374" y="7023"/>
                </a:lnTo>
                <a:lnTo>
                  <a:pt x="11374" y="6938"/>
                </a:lnTo>
                <a:lnTo>
                  <a:pt x="11368" y="6847"/>
                </a:lnTo>
                <a:lnTo>
                  <a:pt x="11331" y="6713"/>
                </a:lnTo>
                <a:lnTo>
                  <a:pt x="11298" y="6619"/>
                </a:lnTo>
                <a:lnTo>
                  <a:pt x="11336" y="6556"/>
                </a:lnTo>
                <a:lnTo>
                  <a:pt x="11402" y="6573"/>
                </a:lnTo>
                <a:lnTo>
                  <a:pt x="11437" y="6651"/>
                </a:lnTo>
                <a:lnTo>
                  <a:pt x="11467" y="6713"/>
                </a:lnTo>
                <a:lnTo>
                  <a:pt x="11587" y="6767"/>
                </a:lnTo>
                <a:lnTo>
                  <a:pt x="11583" y="6700"/>
                </a:lnTo>
                <a:lnTo>
                  <a:pt x="11560" y="6631"/>
                </a:lnTo>
                <a:lnTo>
                  <a:pt x="11513" y="6580"/>
                </a:lnTo>
                <a:lnTo>
                  <a:pt x="11483" y="6472"/>
                </a:lnTo>
                <a:lnTo>
                  <a:pt x="11553" y="6517"/>
                </a:lnTo>
                <a:lnTo>
                  <a:pt x="11626" y="6561"/>
                </a:lnTo>
                <a:lnTo>
                  <a:pt x="11708" y="6589"/>
                </a:lnTo>
                <a:lnTo>
                  <a:pt x="11751" y="6633"/>
                </a:lnTo>
                <a:lnTo>
                  <a:pt x="11708" y="6685"/>
                </a:lnTo>
                <a:lnTo>
                  <a:pt x="11686" y="6763"/>
                </a:lnTo>
                <a:lnTo>
                  <a:pt x="11740" y="6886"/>
                </a:lnTo>
                <a:lnTo>
                  <a:pt x="11780" y="6938"/>
                </a:lnTo>
                <a:lnTo>
                  <a:pt x="11846" y="6909"/>
                </a:lnTo>
                <a:lnTo>
                  <a:pt x="11894" y="6836"/>
                </a:lnTo>
                <a:lnTo>
                  <a:pt x="11940" y="6692"/>
                </a:lnTo>
                <a:lnTo>
                  <a:pt x="12064" y="6719"/>
                </a:lnTo>
                <a:lnTo>
                  <a:pt x="12085" y="6831"/>
                </a:lnTo>
                <a:lnTo>
                  <a:pt x="12064" y="6942"/>
                </a:lnTo>
                <a:lnTo>
                  <a:pt x="12033" y="7022"/>
                </a:lnTo>
                <a:lnTo>
                  <a:pt x="12061" y="7068"/>
                </a:lnTo>
                <a:cubicBezTo>
                  <a:pt x="12102" y="7085"/>
                  <a:pt x="12118" y="7132"/>
                  <a:pt x="12097" y="7169"/>
                </a:cubicBezTo>
                <a:cubicBezTo>
                  <a:pt x="12075" y="7210"/>
                  <a:pt x="12018" y="7222"/>
                  <a:pt x="11980" y="7193"/>
                </a:cubicBezTo>
                <a:lnTo>
                  <a:pt x="11833" y="7215"/>
                </a:lnTo>
                <a:lnTo>
                  <a:pt x="11786" y="7312"/>
                </a:lnTo>
                <a:lnTo>
                  <a:pt x="11843" y="7438"/>
                </a:lnTo>
                <a:cubicBezTo>
                  <a:pt x="11877" y="7455"/>
                  <a:pt x="11896" y="7494"/>
                  <a:pt x="11889" y="7531"/>
                </a:cubicBezTo>
                <a:cubicBezTo>
                  <a:pt x="11882" y="7566"/>
                  <a:pt x="11853" y="7595"/>
                  <a:pt x="11859" y="7630"/>
                </a:cubicBezTo>
                <a:cubicBezTo>
                  <a:pt x="11862" y="7646"/>
                  <a:pt x="11872" y="7660"/>
                  <a:pt x="11885" y="7669"/>
                </a:cubicBezTo>
                <a:cubicBezTo>
                  <a:pt x="11898" y="7677"/>
                  <a:pt x="11914" y="7681"/>
                  <a:pt x="11930" y="7678"/>
                </a:cubicBezTo>
                <a:lnTo>
                  <a:pt x="12043" y="7654"/>
                </a:lnTo>
                <a:lnTo>
                  <a:pt x="12043" y="7581"/>
                </a:lnTo>
                <a:lnTo>
                  <a:pt x="11964" y="7549"/>
                </a:lnTo>
                <a:lnTo>
                  <a:pt x="12022" y="7464"/>
                </a:lnTo>
                <a:lnTo>
                  <a:pt x="12170" y="7431"/>
                </a:lnTo>
                <a:cubicBezTo>
                  <a:pt x="12196" y="7426"/>
                  <a:pt x="12222" y="7424"/>
                  <a:pt x="12248" y="7427"/>
                </a:cubicBezTo>
                <a:cubicBezTo>
                  <a:pt x="12275" y="7430"/>
                  <a:pt x="12300" y="7436"/>
                  <a:pt x="12324" y="7447"/>
                </a:cubicBezTo>
                <a:cubicBezTo>
                  <a:pt x="12344" y="7456"/>
                  <a:pt x="12362" y="7467"/>
                  <a:pt x="12379" y="7480"/>
                </a:cubicBezTo>
                <a:cubicBezTo>
                  <a:pt x="12395" y="7494"/>
                  <a:pt x="12410" y="7509"/>
                  <a:pt x="12423" y="7526"/>
                </a:cubicBezTo>
                <a:lnTo>
                  <a:pt x="12552" y="7599"/>
                </a:lnTo>
                <a:lnTo>
                  <a:pt x="12704" y="7599"/>
                </a:lnTo>
                <a:lnTo>
                  <a:pt x="12893" y="7621"/>
                </a:lnTo>
                <a:lnTo>
                  <a:pt x="13081" y="7614"/>
                </a:lnTo>
                <a:lnTo>
                  <a:pt x="13057" y="7531"/>
                </a:lnTo>
                <a:lnTo>
                  <a:pt x="13029" y="7443"/>
                </a:lnTo>
                <a:lnTo>
                  <a:pt x="13141" y="7517"/>
                </a:lnTo>
                <a:lnTo>
                  <a:pt x="13225" y="7439"/>
                </a:lnTo>
                <a:cubicBezTo>
                  <a:pt x="13221" y="7423"/>
                  <a:pt x="13216" y="7406"/>
                  <a:pt x="13210" y="7390"/>
                </a:cubicBezTo>
                <a:cubicBezTo>
                  <a:pt x="13204" y="7375"/>
                  <a:pt x="13198" y="7359"/>
                  <a:pt x="13191" y="7344"/>
                </a:cubicBezTo>
                <a:cubicBezTo>
                  <a:pt x="13184" y="7332"/>
                  <a:pt x="13178" y="7319"/>
                  <a:pt x="13170" y="7307"/>
                </a:cubicBezTo>
                <a:cubicBezTo>
                  <a:pt x="13163" y="7295"/>
                  <a:pt x="13156" y="7284"/>
                  <a:pt x="13148" y="7272"/>
                </a:cubicBezTo>
                <a:lnTo>
                  <a:pt x="13141" y="7199"/>
                </a:lnTo>
                <a:cubicBezTo>
                  <a:pt x="13129" y="7180"/>
                  <a:pt x="13115" y="7163"/>
                  <a:pt x="13100" y="7146"/>
                </a:cubicBezTo>
                <a:cubicBezTo>
                  <a:pt x="13085" y="7130"/>
                  <a:pt x="13068" y="7115"/>
                  <a:pt x="13050" y="7102"/>
                </a:cubicBezTo>
                <a:cubicBezTo>
                  <a:pt x="13030" y="7089"/>
                  <a:pt x="13009" y="7077"/>
                  <a:pt x="12987" y="7068"/>
                </a:cubicBezTo>
                <a:cubicBezTo>
                  <a:pt x="12964" y="7059"/>
                  <a:pt x="12941" y="7052"/>
                  <a:pt x="12917" y="7048"/>
                </a:cubicBezTo>
                <a:lnTo>
                  <a:pt x="12812" y="7026"/>
                </a:lnTo>
                <a:lnTo>
                  <a:pt x="12701" y="6977"/>
                </a:lnTo>
                <a:lnTo>
                  <a:pt x="12637" y="6895"/>
                </a:lnTo>
                <a:lnTo>
                  <a:pt x="12669" y="6838"/>
                </a:lnTo>
                <a:lnTo>
                  <a:pt x="12746" y="6848"/>
                </a:lnTo>
                <a:cubicBezTo>
                  <a:pt x="12764" y="6872"/>
                  <a:pt x="12784" y="6893"/>
                  <a:pt x="12807" y="6913"/>
                </a:cubicBezTo>
                <a:cubicBezTo>
                  <a:pt x="12830" y="6932"/>
                  <a:pt x="12854" y="6949"/>
                  <a:pt x="12880" y="6963"/>
                </a:cubicBezTo>
                <a:cubicBezTo>
                  <a:pt x="12895" y="6972"/>
                  <a:pt x="12911" y="6979"/>
                  <a:pt x="12926" y="6986"/>
                </a:cubicBezTo>
                <a:cubicBezTo>
                  <a:pt x="12942" y="6993"/>
                  <a:pt x="12959" y="6999"/>
                  <a:pt x="12975" y="7003"/>
                </a:cubicBezTo>
                <a:lnTo>
                  <a:pt x="13050" y="6966"/>
                </a:lnTo>
                <a:lnTo>
                  <a:pt x="13011" y="6876"/>
                </a:lnTo>
                <a:lnTo>
                  <a:pt x="13022" y="6762"/>
                </a:lnTo>
                <a:lnTo>
                  <a:pt x="13046" y="6645"/>
                </a:lnTo>
                <a:cubicBezTo>
                  <a:pt x="13060" y="6601"/>
                  <a:pt x="13043" y="6553"/>
                  <a:pt x="13004" y="6526"/>
                </a:cubicBezTo>
                <a:cubicBezTo>
                  <a:pt x="12977" y="6507"/>
                  <a:pt x="12942" y="6501"/>
                  <a:pt x="12910" y="6510"/>
                </a:cubicBezTo>
                <a:lnTo>
                  <a:pt x="12768" y="6488"/>
                </a:lnTo>
                <a:lnTo>
                  <a:pt x="12565" y="6447"/>
                </a:lnTo>
                <a:lnTo>
                  <a:pt x="12467" y="6427"/>
                </a:lnTo>
                <a:lnTo>
                  <a:pt x="12327" y="6403"/>
                </a:lnTo>
                <a:lnTo>
                  <a:pt x="12281" y="6338"/>
                </a:lnTo>
                <a:lnTo>
                  <a:pt x="12234" y="6230"/>
                </a:lnTo>
                <a:lnTo>
                  <a:pt x="12164" y="6171"/>
                </a:lnTo>
                <a:cubicBezTo>
                  <a:pt x="12152" y="6160"/>
                  <a:pt x="12139" y="6150"/>
                  <a:pt x="12126" y="6141"/>
                </a:cubicBezTo>
                <a:cubicBezTo>
                  <a:pt x="12112" y="6133"/>
                  <a:pt x="12097" y="6125"/>
                  <a:pt x="12082" y="6119"/>
                </a:cubicBezTo>
                <a:cubicBezTo>
                  <a:pt x="12071" y="6115"/>
                  <a:pt x="12060" y="6111"/>
                  <a:pt x="12049" y="6108"/>
                </a:cubicBezTo>
                <a:cubicBezTo>
                  <a:pt x="12038" y="6105"/>
                  <a:pt x="12027" y="6103"/>
                  <a:pt x="12015" y="6101"/>
                </a:cubicBezTo>
                <a:lnTo>
                  <a:pt x="11932" y="6087"/>
                </a:lnTo>
                <a:lnTo>
                  <a:pt x="11865" y="6037"/>
                </a:lnTo>
                <a:lnTo>
                  <a:pt x="11812" y="5998"/>
                </a:lnTo>
                <a:lnTo>
                  <a:pt x="11681" y="5998"/>
                </a:lnTo>
                <a:lnTo>
                  <a:pt x="11616" y="5992"/>
                </a:lnTo>
                <a:lnTo>
                  <a:pt x="11492" y="5918"/>
                </a:lnTo>
                <a:lnTo>
                  <a:pt x="11423" y="5893"/>
                </a:lnTo>
                <a:lnTo>
                  <a:pt x="11313" y="5823"/>
                </a:lnTo>
                <a:lnTo>
                  <a:pt x="11220" y="5773"/>
                </a:lnTo>
                <a:lnTo>
                  <a:pt x="11114" y="5773"/>
                </a:lnTo>
                <a:lnTo>
                  <a:pt x="11030" y="5807"/>
                </a:lnTo>
                <a:lnTo>
                  <a:pt x="10908" y="5837"/>
                </a:lnTo>
                <a:lnTo>
                  <a:pt x="10851" y="5814"/>
                </a:lnTo>
                <a:lnTo>
                  <a:pt x="10738" y="5819"/>
                </a:lnTo>
                <a:lnTo>
                  <a:pt x="10648" y="5842"/>
                </a:lnTo>
                <a:lnTo>
                  <a:pt x="10619" y="5904"/>
                </a:lnTo>
                <a:lnTo>
                  <a:pt x="10567" y="6009"/>
                </a:lnTo>
                <a:lnTo>
                  <a:pt x="10562" y="6097"/>
                </a:lnTo>
                <a:lnTo>
                  <a:pt x="10573" y="6196"/>
                </a:lnTo>
                <a:lnTo>
                  <a:pt x="10615" y="6327"/>
                </a:lnTo>
                <a:lnTo>
                  <a:pt x="10656" y="6373"/>
                </a:lnTo>
                <a:lnTo>
                  <a:pt x="10719" y="6474"/>
                </a:lnTo>
                <a:lnTo>
                  <a:pt x="10795" y="6542"/>
                </a:lnTo>
                <a:lnTo>
                  <a:pt x="10934" y="6561"/>
                </a:lnTo>
                <a:lnTo>
                  <a:pt x="10975" y="6616"/>
                </a:lnTo>
                <a:lnTo>
                  <a:pt x="10980" y="6747"/>
                </a:lnTo>
                <a:lnTo>
                  <a:pt x="10922" y="6826"/>
                </a:lnTo>
                <a:lnTo>
                  <a:pt x="10946" y="7005"/>
                </a:lnTo>
                <a:lnTo>
                  <a:pt x="10880" y="7037"/>
                </a:lnTo>
                <a:lnTo>
                  <a:pt x="10838" y="6947"/>
                </a:lnTo>
                <a:cubicBezTo>
                  <a:pt x="10830" y="6929"/>
                  <a:pt x="10822" y="6911"/>
                  <a:pt x="10813" y="6893"/>
                </a:cubicBezTo>
                <a:cubicBezTo>
                  <a:pt x="10805" y="6874"/>
                  <a:pt x="10796" y="6855"/>
                  <a:pt x="10787" y="6836"/>
                </a:cubicBezTo>
                <a:cubicBezTo>
                  <a:pt x="10780" y="6819"/>
                  <a:pt x="10771" y="6801"/>
                  <a:pt x="10761" y="6785"/>
                </a:cubicBezTo>
                <a:cubicBezTo>
                  <a:pt x="10750" y="6769"/>
                  <a:pt x="10739" y="6753"/>
                  <a:pt x="10726" y="6739"/>
                </a:cubicBezTo>
                <a:cubicBezTo>
                  <a:pt x="10717" y="6729"/>
                  <a:pt x="10707" y="6719"/>
                  <a:pt x="10696" y="6710"/>
                </a:cubicBezTo>
                <a:cubicBezTo>
                  <a:pt x="10686" y="6701"/>
                  <a:pt x="10675" y="6693"/>
                  <a:pt x="10663" y="6685"/>
                </a:cubicBezTo>
                <a:lnTo>
                  <a:pt x="10599" y="6636"/>
                </a:lnTo>
                <a:lnTo>
                  <a:pt x="10528" y="6631"/>
                </a:lnTo>
                <a:cubicBezTo>
                  <a:pt x="10523" y="6602"/>
                  <a:pt x="10514" y="6575"/>
                  <a:pt x="10500" y="6549"/>
                </a:cubicBezTo>
                <a:cubicBezTo>
                  <a:pt x="10480" y="6511"/>
                  <a:pt x="10450" y="6479"/>
                  <a:pt x="10413" y="6456"/>
                </a:cubicBezTo>
                <a:lnTo>
                  <a:pt x="10353" y="6375"/>
                </a:lnTo>
                <a:lnTo>
                  <a:pt x="10353" y="6275"/>
                </a:lnTo>
                <a:lnTo>
                  <a:pt x="10341" y="6099"/>
                </a:lnTo>
                <a:lnTo>
                  <a:pt x="10421" y="6045"/>
                </a:lnTo>
                <a:lnTo>
                  <a:pt x="10480" y="5922"/>
                </a:lnTo>
                <a:lnTo>
                  <a:pt x="10514" y="5857"/>
                </a:lnTo>
                <a:lnTo>
                  <a:pt x="10438" y="5806"/>
                </a:lnTo>
                <a:cubicBezTo>
                  <a:pt x="10421" y="5807"/>
                  <a:pt x="10405" y="5807"/>
                  <a:pt x="10388" y="5807"/>
                </a:cubicBezTo>
                <a:cubicBezTo>
                  <a:pt x="10371" y="5807"/>
                  <a:pt x="10354" y="5807"/>
                  <a:pt x="10338" y="5806"/>
                </a:cubicBezTo>
                <a:cubicBezTo>
                  <a:pt x="10316" y="5805"/>
                  <a:pt x="10293" y="5804"/>
                  <a:pt x="10270" y="5806"/>
                </a:cubicBezTo>
                <a:cubicBezTo>
                  <a:pt x="10248" y="5808"/>
                  <a:pt x="10227" y="5812"/>
                  <a:pt x="10208" y="5823"/>
                </a:cubicBezTo>
                <a:cubicBezTo>
                  <a:pt x="10199" y="5829"/>
                  <a:pt x="10190" y="5837"/>
                  <a:pt x="10183" y="5845"/>
                </a:cubicBezTo>
                <a:cubicBezTo>
                  <a:pt x="10176" y="5854"/>
                  <a:pt x="10170" y="5864"/>
                  <a:pt x="10167" y="5874"/>
                </a:cubicBezTo>
                <a:lnTo>
                  <a:pt x="10172" y="5994"/>
                </a:lnTo>
                <a:cubicBezTo>
                  <a:pt x="10172" y="6014"/>
                  <a:pt x="10172" y="6033"/>
                  <a:pt x="10171" y="6052"/>
                </a:cubicBezTo>
                <a:cubicBezTo>
                  <a:pt x="10170" y="6071"/>
                  <a:pt x="10168" y="6090"/>
                  <a:pt x="10167" y="6109"/>
                </a:cubicBezTo>
                <a:cubicBezTo>
                  <a:pt x="10165" y="6133"/>
                  <a:pt x="10163" y="6156"/>
                  <a:pt x="10160" y="6180"/>
                </a:cubicBezTo>
                <a:cubicBezTo>
                  <a:pt x="10157" y="6203"/>
                  <a:pt x="10154" y="6226"/>
                  <a:pt x="10150" y="6250"/>
                </a:cubicBezTo>
                <a:lnTo>
                  <a:pt x="10103" y="6317"/>
                </a:lnTo>
                <a:lnTo>
                  <a:pt x="10093" y="6403"/>
                </a:lnTo>
                <a:lnTo>
                  <a:pt x="10114" y="6516"/>
                </a:lnTo>
                <a:lnTo>
                  <a:pt x="10087" y="6631"/>
                </a:lnTo>
                <a:lnTo>
                  <a:pt x="10028" y="6581"/>
                </a:lnTo>
                <a:lnTo>
                  <a:pt x="9955" y="6581"/>
                </a:lnTo>
                <a:lnTo>
                  <a:pt x="9926" y="6636"/>
                </a:lnTo>
                <a:lnTo>
                  <a:pt x="9872" y="6724"/>
                </a:lnTo>
                <a:lnTo>
                  <a:pt x="9784" y="6695"/>
                </a:lnTo>
                <a:cubicBezTo>
                  <a:pt x="9765" y="6695"/>
                  <a:pt x="9749" y="6701"/>
                  <a:pt x="9736" y="6708"/>
                </a:cubicBezTo>
                <a:cubicBezTo>
                  <a:pt x="9723" y="6716"/>
                  <a:pt x="9712" y="6728"/>
                  <a:pt x="9703" y="6740"/>
                </a:cubicBezTo>
                <a:lnTo>
                  <a:pt x="9710" y="6724"/>
                </a:lnTo>
                <a:lnTo>
                  <a:pt x="9728" y="6596"/>
                </a:lnTo>
                <a:lnTo>
                  <a:pt x="9748" y="6536"/>
                </a:lnTo>
                <a:lnTo>
                  <a:pt x="9811" y="6548"/>
                </a:lnTo>
                <a:lnTo>
                  <a:pt x="9851" y="6473"/>
                </a:lnTo>
                <a:lnTo>
                  <a:pt x="9783" y="6457"/>
                </a:lnTo>
                <a:lnTo>
                  <a:pt x="9713" y="6468"/>
                </a:lnTo>
                <a:lnTo>
                  <a:pt x="9651" y="6433"/>
                </a:lnTo>
                <a:lnTo>
                  <a:pt x="9603" y="6390"/>
                </a:lnTo>
                <a:lnTo>
                  <a:pt x="9549" y="6263"/>
                </a:lnTo>
                <a:lnTo>
                  <a:pt x="9573" y="6178"/>
                </a:lnTo>
                <a:lnTo>
                  <a:pt x="9538" y="6099"/>
                </a:lnTo>
                <a:lnTo>
                  <a:pt x="9548" y="6027"/>
                </a:lnTo>
                <a:lnTo>
                  <a:pt x="9596" y="5965"/>
                </a:lnTo>
                <a:lnTo>
                  <a:pt x="9602" y="5894"/>
                </a:lnTo>
                <a:lnTo>
                  <a:pt x="9543" y="5818"/>
                </a:lnTo>
                <a:lnTo>
                  <a:pt x="9460" y="5823"/>
                </a:lnTo>
                <a:lnTo>
                  <a:pt x="9389" y="5846"/>
                </a:lnTo>
                <a:lnTo>
                  <a:pt x="9338" y="5926"/>
                </a:lnTo>
                <a:lnTo>
                  <a:pt x="9343" y="6023"/>
                </a:lnTo>
                <a:cubicBezTo>
                  <a:pt x="9389" y="6064"/>
                  <a:pt x="9353" y="6138"/>
                  <a:pt x="9290" y="6129"/>
                </a:cubicBezTo>
                <a:cubicBezTo>
                  <a:pt x="9250" y="6124"/>
                  <a:pt x="9227" y="6080"/>
                  <a:pt x="9249" y="6047"/>
                </a:cubicBezTo>
                <a:lnTo>
                  <a:pt x="9203" y="6005"/>
                </a:lnTo>
                <a:lnTo>
                  <a:pt x="9141" y="5980"/>
                </a:lnTo>
                <a:lnTo>
                  <a:pt x="9040" y="5958"/>
                </a:lnTo>
                <a:lnTo>
                  <a:pt x="8995" y="5905"/>
                </a:lnTo>
                <a:lnTo>
                  <a:pt x="8995" y="5837"/>
                </a:lnTo>
                <a:lnTo>
                  <a:pt x="8930" y="5771"/>
                </a:lnTo>
                <a:lnTo>
                  <a:pt x="8897" y="5675"/>
                </a:lnTo>
                <a:lnTo>
                  <a:pt x="8856" y="5624"/>
                </a:lnTo>
                <a:lnTo>
                  <a:pt x="8758" y="5607"/>
                </a:lnTo>
                <a:lnTo>
                  <a:pt x="8735" y="5540"/>
                </a:lnTo>
                <a:lnTo>
                  <a:pt x="8681" y="5472"/>
                </a:lnTo>
                <a:lnTo>
                  <a:pt x="8592" y="5480"/>
                </a:lnTo>
                <a:lnTo>
                  <a:pt x="8465" y="5475"/>
                </a:lnTo>
                <a:lnTo>
                  <a:pt x="8396" y="5544"/>
                </a:lnTo>
                <a:lnTo>
                  <a:pt x="8420" y="5644"/>
                </a:lnTo>
                <a:lnTo>
                  <a:pt x="8404" y="5743"/>
                </a:lnTo>
                <a:lnTo>
                  <a:pt x="8319" y="5837"/>
                </a:lnTo>
                <a:lnTo>
                  <a:pt x="8210" y="5914"/>
                </a:lnTo>
                <a:lnTo>
                  <a:pt x="8228" y="6000"/>
                </a:lnTo>
                <a:lnTo>
                  <a:pt x="8282" y="6056"/>
                </a:lnTo>
                <a:lnTo>
                  <a:pt x="8275" y="6170"/>
                </a:lnTo>
                <a:lnTo>
                  <a:pt x="8372" y="6155"/>
                </a:lnTo>
                <a:lnTo>
                  <a:pt x="8481" y="6081"/>
                </a:lnTo>
                <a:lnTo>
                  <a:pt x="8649" y="6017"/>
                </a:lnTo>
                <a:lnTo>
                  <a:pt x="8612" y="6148"/>
                </a:lnTo>
                <a:lnTo>
                  <a:pt x="8627" y="6215"/>
                </a:lnTo>
                <a:lnTo>
                  <a:pt x="8578" y="6260"/>
                </a:lnTo>
                <a:lnTo>
                  <a:pt x="8634" y="6326"/>
                </a:lnTo>
                <a:lnTo>
                  <a:pt x="8787" y="6371"/>
                </a:lnTo>
                <a:cubicBezTo>
                  <a:pt x="8820" y="6309"/>
                  <a:pt x="8919" y="6331"/>
                  <a:pt x="8919" y="6402"/>
                </a:cubicBezTo>
                <a:cubicBezTo>
                  <a:pt x="8919" y="6424"/>
                  <a:pt x="8905" y="6444"/>
                  <a:pt x="8883" y="6451"/>
                </a:cubicBezTo>
                <a:lnTo>
                  <a:pt x="8733" y="6484"/>
                </a:lnTo>
                <a:lnTo>
                  <a:pt x="8574" y="6489"/>
                </a:lnTo>
                <a:lnTo>
                  <a:pt x="8621" y="6589"/>
                </a:lnTo>
                <a:lnTo>
                  <a:pt x="8625" y="6647"/>
                </a:lnTo>
                <a:lnTo>
                  <a:pt x="8557" y="6629"/>
                </a:lnTo>
                <a:lnTo>
                  <a:pt x="8503" y="6585"/>
                </a:lnTo>
                <a:lnTo>
                  <a:pt x="8461" y="6534"/>
                </a:lnTo>
                <a:lnTo>
                  <a:pt x="8386" y="6482"/>
                </a:lnTo>
                <a:lnTo>
                  <a:pt x="8315" y="6431"/>
                </a:lnTo>
                <a:lnTo>
                  <a:pt x="8250" y="6373"/>
                </a:lnTo>
                <a:lnTo>
                  <a:pt x="8159" y="6345"/>
                </a:lnTo>
                <a:lnTo>
                  <a:pt x="8197" y="6255"/>
                </a:lnTo>
                <a:lnTo>
                  <a:pt x="8159" y="6191"/>
                </a:lnTo>
                <a:lnTo>
                  <a:pt x="8107" y="6240"/>
                </a:lnTo>
                <a:lnTo>
                  <a:pt x="8037" y="6329"/>
                </a:lnTo>
                <a:lnTo>
                  <a:pt x="7979" y="6283"/>
                </a:lnTo>
                <a:lnTo>
                  <a:pt x="7983" y="6200"/>
                </a:lnTo>
                <a:lnTo>
                  <a:pt x="8023" y="6116"/>
                </a:lnTo>
                <a:lnTo>
                  <a:pt x="7979" y="6039"/>
                </a:lnTo>
                <a:lnTo>
                  <a:pt x="7931" y="6139"/>
                </a:lnTo>
                <a:lnTo>
                  <a:pt x="7869" y="6188"/>
                </a:lnTo>
                <a:lnTo>
                  <a:pt x="7815" y="6121"/>
                </a:lnTo>
                <a:lnTo>
                  <a:pt x="7752" y="6133"/>
                </a:lnTo>
                <a:lnTo>
                  <a:pt x="7653" y="6140"/>
                </a:lnTo>
                <a:lnTo>
                  <a:pt x="7546" y="6145"/>
                </a:lnTo>
                <a:lnTo>
                  <a:pt x="7510" y="6073"/>
                </a:lnTo>
                <a:lnTo>
                  <a:pt x="7406" y="6061"/>
                </a:lnTo>
                <a:lnTo>
                  <a:pt x="7308" y="6144"/>
                </a:lnTo>
                <a:lnTo>
                  <a:pt x="7244" y="6048"/>
                </a:lnTo>
                <a:lnTo>
                  <a:pt x="7244" y="5948"/>
                </a:lnTo>
                <a:lnTo>
                  <a:pt x="7152" y="5926"/>
                </a:lnTo>
                <a:lnTo>
                  <a:pt x="7116" y="5803"/>
                </a:lnTo>
                <a:lnTo>
                  <a:pt x="7081" y="5718"/>
                </a:lnTo>
                <a:lnTo>
                  <a:pt x="7012" y="5636"/>
                </a:lnTo>
                <a:lnTo>
                  <a:pt x="6924" y="5531"/>
                </a:lnTo>
                <a:lnTo>
                  <a:pt x="6870" y="5452"/>
                </a:lnTo>
                <a:lnTo>
                  <a:pt x="6748" y="5377"/>
                </a:lnTo>
                <a:lnTo>
                  <a:pt x="6759" y="5314"/>
                </a:lnTo>
                <a:lnTo>
                  <a:pt x="6803" y="5274"/>
                </a:lnTo>
                <a:lnTo>
                  <a:pt x="6746" y="5217"/>
                </a:lnTo>
                <a:lnTo>
                  <a:pt x="6716" y="5142"/>
                </a:lnTo>
                <a:lnTo>
                  <a:pt x="6734" y="5078"/>
                </a:lnTo>
                <a:lnTo>
                  <a:pt x="6666" y="5032"/>
                </a:lnTo>
                <a:lnTo>
                  <a:pt x="6586" y="5044"/>
                </a:lnTo>
                <a:lnTo>
                  <a:pt x="6531" y="4961"/>
                </a:lnTo>
                <a:lnTo>
                  <a:pt x="6436" y="4917"/>
                </a:lnTo>
                <a:cubicBezTo>
                  <a:pt x="6420" y="4909"/>
                  <a:pt x="6404" y="4903"/>
                  <a:pt x="6386" y="4898"/>
                </a:cubicBezTo>
                <a:cubicBezTo>
                  <a:pt x="6369" y="4894"/>
                  <a:pt x="6351" y="4891"/>
                  <a:pt x="6333" y="4891"/>
                </a:cubicBezTo>
                <a:cubicBezTo>
                  <a:pt x="6316" y="4890"/>
                  <a:pt x="6298" y="4891"/>
                  <a:pt x="6281" y="4894"/>
                </a:cubicBezTo>
                <a:cubicBezTo>
                  <a:pt x="6264" y="4897"/>
                  <a:pt x="6248" y="4902"/>
                  <a:pt x="6232" y="4908"/>
                </a:cubicBezTo>
                <a:lnTo>
                  <a:pt x="6134" y="4953"/>
                </a:lnTo>
                <a:lnTo>
                  <a:pt x="6052" y="4976"/>
                </a:lnTo>
                <a:lnTo>
                  <a:pt x="6010" y="4897"/>
                </a:lnTo>
                <a:lnTo>
                  <a:pt x="5939" y="4861"/>
                </a:lnTo>
                <a:lnTo>
                  <a:pt x="5806" y="4837"/>
                </a:lnTo>
                <a:close/>
                <a:moveTo>
                  <a:pt x="2918" y="6347"/>
                </a:moveTo>
                <a:lnTo>
                  <a:pt x="2881" y="6294"/>
                </a:lnTo>
                <a:lnTo>
                  <a:pt x="2852" y="6367"/>
                </a:lnTo>
                <a:lnTo>
                  <a:pt x="2918" y="6347"/>
                </a:lnTo>
                <a:close/>
                <a:moveTo>
                  <a:pt x="2881" y="6294"/>
                </a:moveTo>
                <a:lnTo>
                  <a:pt x="2918" y="6202"/>
                </a:lnTo>
                <a:lnTo>
                  <a:pt x="2839" y="6109"/>
                </a:lnTo>
                <a:lnTo>
                  <a:pt x="2754" y="6010"/>
                </a:lnTo>
                <a:lnTo>
                  <a:pt x="2754" y="5948"/>
                </a:lnTo>
                <a:lnTo>
                  <a:pt x="2714" y="5863"/>
                </a:lnTo>
                <a:lnTo>
                  <a:pt x="2566" y="5646"/>
                </a:lnTo>
                <a:lnTo>
                  <a:pt x="2671" y="5123"/>
                </a:lnTo>
                <a:lnTo>
                  <a:pt x="2732" y="4945"/>
                </a:lnTo>
                <a:lnTo>
                  <a:pt x="2633" y="4940"/>
                </a:lnTo>
                <a:lnTo>
                  <a:pt x="2615" y="5080"/>
                </a:lnTo>
                <a:lnTo>
                  <a:pt x="2568" y="5198"/>
                </a:lnTo>
                <a:lnTo>
                  <a:pt x="2597" y="5300"/>
                </a:lnTo>
                <a:lnTo>
                  <a:pt x="2573" y="5455"/>
                </a:lnTo>
                <a:lnTo>
                  <a:pt x="2516" y="5500"/>
                </a:lnTo>
                <a:lnTo>
                  <a:pt x="2511" y="5586"/>
                </a:lnTo>
                <a:lnTo>
                  <a:pt x="2504" y="5654"/>
                </a:lnTo>
                <a:lnTo>
                  <a:pt x="2504" y="5754"/>
                </a:lnTo>
                <a:lnTo>
                  <a:pt x="2557" y="5794"/>
                </a:lnTo>
                <a:lnTo>
                  <a:pt x="2619" y="5868"/>
                </a:lnTo>
                <a:lnTo>
                  <a:pt x="2623" y="5949"/>
                </a:lnTo>
                <a:lnTo>
                  <a:pt x="2664" y="6016"/>
                </a:lnTo>
                <a:cubicBezTo>
                  <a:pt x="2687" y="6054"/>
                  <a:pt x="2715" y="6089"/>
                  <a:pt x="2749" y="6120"/>
                </a:cubicBezTo>
                <a:cubicBezTo>
                  <a:pt x="2771" y="6141"/>
                  <a:pt x="2796" y="6160"/>
                  <a:pt x="2822" y="6176"/>
                </a:cubicBezTo>
                <a:lnTo>
                  <a:pt x="2870" y="6276"/>
                </a:lnTo>
                <a:lnTo>
                  <a:pt x="2881" y="6294"/>
                </a:lnTo>
                <a:close/>
                <a:moveTo>
                  <a:pt x="9730" y="4842"/>
                </a:moveTo>
                <a:lnTo>
                  <a:pt x="9677" y="4875"/>
                </a:lnTo>
                <a:lnTo>
                  <a:pt x="9694" y="4944"/>
                </a:lnTo>
                <a:lnTo>
                  <a:pt x="9669" y="5050"/>
                </a:lnTo>
                <a:lnTo>
                  <a:pt x="9756" y="5118"/>
                </a:lnTo>
                <a:lnTo>
                  <a:pt x="9813" y="5191"/>
                </a:lnTo>
                <a:lnTo>
                  <a:pt x="9897" y="5177"/>
                </a:lnTo>
                <a:lnTo>
                  <a:pt x="9959" y="5154"/>
                </a:lnTo>
                <a:lnTo>
                  <a:pt x="9955" y="5022"/>
                </a:lnTo>
                <a:lnTo>
                  <a:pt x="9904" y="4909"/>
                </a:lnTo>
                <a:lnTo>
                  <a:pt x="9833" y="4879"/>
                </a:lnTo>
                <a:lnTo>
                  <a:pt x="9730" y="4842"/>
                </a:lnTo>
                <a:close/>
                <a:moveTo>
                  <a:pt x="9506" y="4881"/>
                </a:moveTo>
                <a:lnTo>
                  <a:pt x="9410" y="4896"/>
                </a:lnTo>
                <a:lnTo>
                  <a:pt x="9310" y="4943"/>
                </a:lnTo>
                <a:lnTo>
                  <a:pt x="9210" y="4994"/>
                </a:lnTo>
                <a:lnTo>
                  <a:pt x="9224" y="5063"/>
                </a:lnTo>
                <a:lnTo>
                  <a:pt x="9276" y="5074"/>
                </a:lnTo>
                <a:lnTo>
                  <a:pt x="9295" y="5210"/>
                </a:lnTo>
                <a:lnTo>
                  <a:pt x="9378" y="5210"/>
                </a:lnTo>
                <a:lnTo>
                  <a:pt x="9471" y="5104"/>
                </a:lnTo>
                <a:lnTo>
                  <a:pt x="9518" y="5026"/>
                </a:lnTo>
                <a:lnTo>
                  <a:pt x="9518" y="4949"/>
                </a:lnTo>
                <a:lnTo>
                  <a:pt x="9506" y="4881"/>
                </a:lnTo>
                <a:close/>
                <a:moveTo>
                  <a:pt x="4857" y="5048"/>
                </a:moveTo>
                <a:lnTo>
                  <a:pt x="4779" y="5066"/>
                </a:lnTo>
                <a:lnTo>
                  <a:pt x="4703" y="5100"/>
                </a:lnTo>
                <a:lnTo>
                  <a:pt x="4739" y="5187"/>
                </a:lnTo>
                <a:lnTo>
                  <a:pt x="4676" y="5326"/>
                </a:lnTo>
                <a:lnTo>
                  <a:pt x="4753" y="5349"/>
                </a:lnTo>
                <a:lnTo>
                  <a:pt x="4823" y="5304"/>
                </a:lnTo>
                <a:lnTo>
                  <a:pt x="4846" y="5191"/>
                </a:lnTo>
                <a:lnTo>
                  <a:pt x="4874" y="5123"/>
                </a:lnTo>
                <a:lnTo>
                  <a:pt x="4857" y="5048"/>
                </a:lnTo>
                <a:close/>
                <a:moveTo>
                  <a:pt x="9002" y="5066"/>
                </a:moveTo>
                <a:lnTo>
                  <a:pt x="8908" y="5119"/>
                </a:lnTo>
                <a:lnTo>
                  <a:pt x="8815" y="5170"/>
                </a:lnTo>
                <a:lnTo>
                  <a:pt x="8674" y="5227"/>
                </a:lnTo>
                <a:lnTo>
                  <a:pt x="8698" y="5309"/>
                </a:lnTo>
                <a:lnTo>
                  <a:pt x="8823" y="5408"/>
                </a:lnTo>
                <a:lnTo>
                  <a:pt x="8883" y="5448"/>
                </a:lnTo>
                <a:lnTo>
                  <a:pt x="9036" y="5344"/>
                </a:lnTo>
                <a:lnTo>
                  <a:pt x="8941" y="5496"/>
                </a:lnTo>
                <a:lnTo>
                  <a:pt x="8968" y="5568"/>
                </a:lnTo>
                <a:lnTo>
                  <a:pt x="9073" y="5568"/>
                </a:lnTo>
                <a:lnTo>
                  <a:pt x="9040" y="5650"/>
                </a:lnTo>
                <a:lnTo>
                  <a:pt x="9186" y="5690"/>
                </a:lnTo>
                <a:cubicBezTo>
                  <a:pt x="9213" y="5685"/>
                  <a:pt x="9241" y="5681"/>
                  <a:pt x="9268" y="5678"/>
                </a:cubicBezTo>
                <a:cubicBezTo>
                  <a:pt x="9309" y="5673"/>
                  <a:pt x="9350" y="5669"/>
                  <a:pt x="9390" y="5667"/>
                </a:cubicBezTo>
                <a:cubicBezTo>
                  <a:pt x="9419" y="5672"/>
                  <a:pt x="9449" y="5667"/>
                  <a:pt x="9475" y="5655"/>
                </a:cubicBezTo>
                <a:cubicBezTo>
                  <a:pt x="9503" y="5642"/>
                  <a:pt x="9525" y="5622"/>
                  <a:pt x="9539" y="5596"/>
                </a:cubicBezTo>
                <a:lnTo>
                  <a:pt x="9591" y="5496"/>
                </a:lnTo>
                <a:lnTo>
                  <a:pt x="9573" y="5408"/>
                </a:lnTo>
                <a:lnTo>
                  <a:pt x="9473" y="5413"/>
                </a:lnTo>
                <a:lnTo>
                  <a:pt x="9436" y="5322"/>
                </a:lnTo>
                <a:lnTo>
                  <a:pt x="9343" y="5341"/>
                </a:lnTo>
                <a:lnTo>
                  <a:pt x="9297" y="5448"/>
                </a:lnTo>
                <a:lnTo>
                  <a:pt x="9256" y="5368"/>
                </a:lnTo>
                <a:lnTo>
                  <a:pt x="9232" y="5300"/>
                </a:lnTo>
                <a:lnTo>
                  <a:pt x="9250" y="5207"/>
                </a:lnTo>
                <a:lnTo>
                  <a:pt x="9244" y="5146"/>
                </a:lnTo>
                <a:lnTo>
                  <a:pt x="9133" y="5253"/>
                </a:lnTo>
                <a:lnTo>
                  <a:pt x="9098" y="5203"/>
                </a:lnTo>
                <a:lnTo>
                  <a:pt x="9146" y="5163"/>
                </a:lnTo>
                <a:lnTo>
                  <a:pt x="9180" y="5092"/>
                </a:lnTo>
                <a:lnTo>
                  <a:pt x="9104" y="5068"/>
                </a:lnTo>
                <a:lnTo>
                  <a:pt x="9002" y="5066"/>
                </a:lnTo>
                <a:close/>
                <a:moveTo>
                  <a:pt x="4204" y="5286"/>
                </a:moveTo>
                <a:lnTo>
                  <a:pt x="4160" y="5344"/>
                </a:lnTo>
                <a:lnTo>
                  <a:pt x="4147" y="5426"/>
                </a:lnTo>
                <a:lnTo>
                  <a:pt x="4237" y="5394"/>
                </a:lnTo>
                <a:lnTo>
                  <a:pt x="4272" y="5308"/>
                </a:lnTo>
                <a:lnTo>
                  <a:pt x="4204" y="5286"/>
                </a:lnTo>
                <a:close/>
                <a:moveTo>
                  <a:pt x="9925" y="5786"/>
                </a:moveTo>
                <a:cubicBezTo>
                  <a:pt x="9899" y="5789"/>
                  <a:pt x="9873" y="5797"/>
                  <a:pt x="9850" y="5809"/>
                </a:cubicBezTo>
                <a:cubicBezTo>
                  <a:pt x="9827" y="5820"/>
                  <a:pt x="9805" y="5834"/>
                  <a:pt x="9787" y="5851"/>
                </a:cubicBezTo>
                <a:cubicBezTo>
                  <a:pt x="9831" y="5876"/>
                  <a:pt x="9867" y="5914"/>
                  <a:pt x="9888" y="5958"/>
                </a:cubicBezTo>
                <a:cubicBezTo>
                  <a:pt x="9902" y="5987"/>
                  <a:pt x="9906" y="6020"/>
                  <a:pt x="9881" y="6037"/>
                </a:cubicBezTo>
                <a:cubicBezTo>
                  <a:pt x="9855" y="6056"/>
                  <a:pt x="9817" y="6038"/>
                  <a:pt x="9816" y="6006"/>
                </a:cubicBezTo>
                <a:cubicBezTo>
                  <a:pt x="9782" y="5972"/>
                  <a:pt x="9726" y="5968"/>
                  <a:pt x="9688" y="5998"/>
                </a:cubicBezTo>
                <a:cubicBezTo>
                  <a:pt x="9666" y="6016"/>
                  <a:pt x="9653" y="6044"/>
                  <a:pt x="9655" y="6072"/>
                </a:cubicBezTo>
                <a:lnTo>
                  <a:pt x="9698" y="6212"/>
                </a:lnTo>
                <a:lnTo>
                  <a:pt x="9815" y="6212"/>
                </a:lnTo>
                <a:cubicBezTo>
                  <a:pt x="9773" y="6277"/>
                  <a:pt x="9814" y="6362"/>
                  <a:pt x="9893" y="6373"/>
                </a:cubicBezTo>
                <a:cubicBezTo>
                  <a:pt x="9926" y="6377"/>
                  <a:pt x="9959" y="6364"/>
                  <a:pt x="9980" y="6339"/>
                </a:cubicBezTo>
                <a:lnTo>
                  <a:pt x="10053" y="6284"/>
                </a:lnTo>
                <a:lnTo>
                  <a:pt x="10065" y="6198"/>
                </a:lnTo>
                <a:lnTo>
                  <a:pt x="10107" y="6095"/>
                </a:lnTo>
                <a:lnTo>
                  <a:pt x="10119" y="6001"/>
                </a:lnTo>
                <a:lnTo>
                  <a:pt x="10060" y="5916"/>
                </a:lnTo>
                <a:lnTo>
                  <a:pt x="10055" y="5839"/>
                </a:lnTo>
                <a:lnTo>
                  <a:pt x="10001" y="5789"/>
                </a:lnTo>
                <a:cubicBezTo>
                  <a:pt x="9975" y="5784"/>
                  <a:pt x="9950" y="5783"/>
                  <a:pt x="9925" y="5786"/>
                </a:cubicBezTo>
                <a:close/>
                <a:moveTo>
                  <a:pt x="3757" y="5803"/>
                </a:moveTo>
                <a:lnTo>
                  <a:pt x="3690" y="5815"/>
                </a:lnTo>
                <a:lnTo>
                  <a:pt x="3679" y="5893"/>
                </a:lnTo>
                <a:lnTo>
                  <a:pt x="3751" y="5932"/>
                </a:lnTo>
                <a:lnTo>
                  <a:pt x="3793" y="5855"/>
                </a:lnTo>
                <a:lnTo>
                  <a:pt x="3757" y="5803"/>
                </a:lnTo>
                <a:close/>
                <a:moveTo>
                  <a:pt x="9507" y="6787"/>
                </a:moveTo>
                <a:lnTo>
                  <a:pt x="9601" y="6831"/>
                </a:lnTo>
                <a:lnTo>
                  <a:pt x="9658" y="6854"/>
                </a:lnTo>
                <a:lnTo>
                  <a:pt x="9684" y="6790"/>
                </a:lnTo>
                <a:cubicBezTo>
                  <a:pt x="9683" y="6808"/>
                  <a:pt x="9685" y="6828"/>
                  <a:pt x="9694" y="6844"/>
                </a:cubicBezTo>
                <a:cubicBezTo>
                  <a:pt x="9703" y="6861"/>
                  <a:pt x="9717" y="6877"/>
                  <a:pt x="9738" y="6887"/>
                </a:cubicBezTo>
                <a:cubicBezTo>
                  <a:pt x="9754" y="6894"/>
                  <a:pt x="9771" y="6897"/>
                  <a:pt x="9788" y="6895"/>
                </a:cubicBezTo>
                <a:cubicBezTo>
                  <a:pt x="9805" y="6892"/>
                  <a:pt x="9820" y="6885"/>
                  <a:pt x="9833" y="6874"/>
                </a:cubicBezTo>
                <a:lnTo>
                  <a:pt x="9901" y="6868"/>
                </a:lnTo>
                <a:lnTo>
                  <a:pt x="9877" y="6929"/>
                </a:lnTo>
                <a:cubicBezTo>
                  <a:pt x="9855" y="6960"/>
                  <a:pt x="9822" y="6982"/>
                  <a:pt x="9783" y="6990"/>
                </a:cubicBezTo>
                <a:cubicBezTo>
                  <a:pt x="9743" y="6998"/>
                  <a:pt x="9702" y="6989"/>
                  <a:pt x="9663" y="6978"/>
                </a:cubicBezTo>
                <a:cubicBezTo>
                  <a:pt x="9636" y="6970"/>
                  <a:pt x="9610" y="6962"/>
                  <a:pt x="9584" y="6951"/>
                </a:cubicBezTo>
                <a:cubicBezTo>
                  <a:pt x="9558" y="6941"/>
                  <a:pt x="9533" y="6929"/>
                  <a:pt x="9509" y="6917"/>
                </a:cubicBezTo>
                <a:lnTo>
                  <a:pt x="9441" y="6838"/>
                </a:lnTo>
                <a:lnTo>
                  <a:pt x="9507" y="6787"/>
                </a:lnTo>
                <a:close/>
                <a:moveTo>
                  <a:pt x="13191" y="7578"/>
                </a:moveTo>
                <a:lnTo>
                  <a:pt x="13171" y="7633"/>
                </a:lnTo>
                <a:lnTo>
                  <a:pt x="13214" y="7682"/>
                </a:lnTo>
                <a:lnTo>
                  <a:pt x="13281" y="7705"/>
                </a:lnTo>
                <a:lnTo>
                  <a:pt x="13291" y="7605"/>
                </a:lnTo>
                <a:lnTo>
                  <a:pt x="13191" y="7578"/>
                </a:lnTo>
                <a:close/>
                <a:moveTo>
                  <a:pt x="11396" y="7840"/>
                </a:moveTo>
                <a:lnTo>
                  <a:pt x="11361" y="7963"/>
                </a:lnTo>
                <a:lnTo>
                  <a:pt x="11412" y="8031"/>
                </a:lnTo>
                <a:lnTo>
                  <a:pt x="11548" y="8032"/>
                </a:lnTo>
                <a:lnTo>
                  <a:pt x="11608" y="7899"/>
                </a:lnTo>
                <a:lnTo>
                  <a:pt x="11508" y="7852"/>
                </a:lnTo>
                <a:lnTo>
                  <a:pt x="11396" y="7840"/>
                </a:lnTo>
                <a:close/>
                <a:moveTo>
                  <a:pt x="13131" y="7861"/>
                </a:moveTo>
                <a:lnTo>
                  <a:pt x="13071" y="7880"/>
                </a:lnTo>
                <a:lnTo>
                  <a:pt x="13065" y="7975"/>
                </a:lnTo>
                <a:lnTo>
                  <a:pt x="13110" y="8050"/>
                </a:lnTo>
                <a:lnTo>
                  <a:pt x="13185" y="7928"/>
                </a:lnTo>
                <a:lnTo>
                  <a:pt x="13131" y="7861"/>
                </a:lnTo>
                <a:close/>
                <a:moveTo>
                  <a:pt x="11855" y="7863"/>
                </a:moveTo>
                <a:lnTo>
                  <a:pt x="11777" y="7900"/>
                </a:lnTo>
                <a:lnTo>
                  <a:pt x="11780" y="7979"/>
                </a:lnTo>
                <a:lnTo>
                  <a:pt x="11800" y="8079"/>
                </a:lnTo>
                <a:lnTo>
                  <a:pt x="11886" y="8119"/>
                </a:lnTo>
                <a:lnTo>
                  <a:pt x="11933" y="8019"/>
                </a:lnTo>
                <a:lnTo>
                  <a:pt x="11904" y="7918"/>
                </a:lnTo>
                <a:lnTo>
                  <a:pt x="11855" y="7863"/>
                </a:lnTo>
                <a:close/>
                <a:moveTo>
                  <a:pt x="11950" y="8361"/>
                </a:moveTo>
                <a:lnTo>
                  <a:pt x="11907" y="8453"/>
                </a:lnTo>
                <a:lnTo>
                  <a:pt x="11926" y="8528"/>
                </a:lnTo>
                <a:lnTo>
                  <a:pt x="11994" y="8510"/>
                </a:lnTo>
                <a:lnTo>
                  <a:pt x="12011" y="8375"/>
                </a:lnTo>
                <a:lnTo>
                  <a:pt x="11950" y="8361"/>
                </a:lnTo>
                <a:close/>
                <a:moveTo>
                  <a:pt x="136" y="11760"/>
                </a:moveTo>
                <a:lnTo>
                  <a:pt x="0" y="11772"/>
                </a:lnTo>
                <a:lnTo>
                  <a:pt x="107" y="11943"/>
                </a:lnTo>
                <a:lnTo>
                  <a:pt x="146" y="12062"/>
                </a:lnTo>
                <a:lnTo>
                  <a:pt x="175" y="12183"/>
                </a:lnTo>
                <a:cubicBezTo>
                  <a:pt x="185" y="12229"/>
                  <a:pt x="196" y="12274"/>
                  <a:pt x="211" y="12318"/>
                </a:cubicBezTo>
                <a:cubicBezTo>
                  <a:pt x="227" y="12362"/>
                  <a:pt x="245" y="12405"/>
                  <a:pt x="267" y="12446"/>
                </a:cubicBezTo>
                <a:lnTo>
                  <a:pt x="291" y="12666"/>
                </a:lnTo>
                <a:lnTo>
                  <a:pt x="351" y="12797"/>
                </a:lnTo>
                <a:lnTo>
                  <a:pt x="421" y="12749"/>
                </a:lnTo>
                <a:lnTo>
                  <a:pt x="392" y="12632"/>
                </a:lnTo>
                <a:lnTo>
                  <a:pt x="353" y="12496"/>
                </a:lnTo>
                <a:lnTo>
                  <a:pt x="353" y="12406"/>
                </a:lnTo>
                <a:lnTo>
                  <a:pt x="316" y="12324"/>
                </a:lnTo>
                <a:lnTo>
                  <a:pt x="314" y="12229"/>
                </a:lnTo>
                <a:lnTo>
                  <a:pt x="282" y="12078"/>
                </a:lnTo>
                <a:lnTo>
                  <a:pt x="230" y="11968"/>
                </a:lnTo>
                <a:lnTo>
                  <a:pt x="145" y="11866"/>
                </a:lnTo>
                <a:lnTo>
                  <a:pt x="136" y="11760"/>
                </a:lnTo>
                <a:close/>
                <a:moveTo>
                  <a:pt x="13716" y="14689"/>
                </a:moveTo>
                <a:lnTo>
                  <a:pt x="13691" y="14756"/>
                </a:lnTo>
                <a:lnTo>
                  <a:pt x="13597" y="14778"/>
                </a:lnTo>
                <a:lnTo>
                  <a:pt x="13547" y="14827"/>
                </a:lnTo>
                <a:cubicBezTo>
                  <a:pt x="13518" y="14834"/>
                  <a:pt x="13503" y="14863"/>
                  <a:pt x="13513" y="14889"/>
                </a:cubicBezTo>
                <a:cubicBezTo>
                  <a:pt x="13525" y="14918"/>
                  <a:pt x="13562" y="14930"/>
                  <a:pt x="13588" y="14912"/>
                </a:cubicBezTo>
                <a:lnTo>
                  <a:pt x="13673" y="14883"/>
                </a:lnTo>
                <a:lnTo>
                  <a:pt x="13762" y="14855"/>
                </a:lnTo>
                <a:lnTo>
                  <a:pt x="13775" y="14909"/>
                </a:lnTo>
                <a:lnTo>
                  <a:pt x="13817" y="14950"/>
                </a:lnTo>
                <a:lnTo>
                  <a:pt x="13881" y="14960"/>
                </a:lnTo>
                <a:lnTo>
                  <a:pt x="13954" y="15044"/>
                </a:lnTo>
                <a:lnTo>
                  <a:pt x="14043" y="15111"/>
                </a:lnTo>
                <a:lnTo>
                  <a:pt x="14121" y="15106"/>
                </a:lnTo>
                <a:lnTo>
                  <a:pt x="14217" y="15134"/>
                </a:lnTo>
                <a:lnTo>
                  <a:pt x="14296" y="15237"/>
                </a:lnTo>
                <a:lnTo>
                  <a:pt x="14177" y="15193"/>
                </a:lnTo>
                <a:lnTo>
                  <a:pt x="14036" y="15209"/>
                </a:lnTo>
                <a:lnTo>
                  <a:pt x="14127" y="15336"/>
                </a:lnTo>
                <a:lnTo>
                  <a:pt x="14220" y="15318"/>
                </a:lnTo>
                <a:lnTo>
                  <a:pt x="14356" y="15381"/>
                </a:lnTo>
                <a:lnTo>
                  <a:pt x="14431" y="15378"/>
                </a:lnTo>
                <a:lnTo>
                  <a:pt x="14416" y="15298"/>
                </a:lnTo>
                <a:lnTo>
                  <a:pt x="14374" y="15238"/>
                </a:lnTo>
                <a:lnTo>
                  <a:pt x="14411" y="15175"/>
                </a:lnTo>
                <a:lnTo>
                  <a:pt x="14319" y="15150"/>
                </a:lnTo>
                <a:lnTo>
                  <a:pt x="14277" y="15078"/>
                </a:lnTo>
                <a:lnTo>
                  <a:pt x="14159" y="15050"/>
                </a:lnTo>
                <a:lnTo>
                  <a:pt x="14102" y="15028"/>
                </a:lnTo>
                <a:lnTo>
                  <a:pt x="14070" y="14956"/>
                </a:lnTo>
                <a:lnTo>
                  <a:pt x="13990" y="14952"/>
                </a:lnTo>
                <a:lnTo>
                  <a:pt x="13885" y="14901"/>
                </a:lnTo>
                <a:lnTo>
                  <a:pt x="13945" y="14772"/>
                </a:lnTo>
                <a:lnTo>
                  <a:pt x="13875" y="14718"/>
                </a:lnTo>
                <a:lnTo>
                  <a:pt x="13782" y="14693"/>
                </a:lnTo>
                <a:lnTo>
                  <a:pt x="13716" y="14689"/>
                </a:lnTo>
                <a:close/>
                <a:moveTo>
                  <a:pt x="13744" y="14967"/>
                </a:moveTo>
                <a:lnTo>
                  <a:pt x="13737" y="15051"/>
                </a:lnTo>
                <a:lnTo>
                  <a:pt x="13669" y="15141"/>
                </a:lnTo>
                <a:lnTo>
                  <a:pt x="13665" y="15203"/>
                </a:lnTo>
                <a:lnTo>
                  <a:pt x="13719" y="15272"/>
                </a:lnTo>
                <a:lnTo>
                  <a:pt x="13798" y="15338"/>
                </a:lnTo>
                <a:lnTo>
                  <a:pt x="13860" y="15383"/>
                </a:lnTo>
                <a:lnTo>
                  <a:pt x="13903" y="15314"/>
                </a:lnTo>
                <a:lnTo>
                  <a:pt x="13903" y="15206"/>
                </a:lnTo>
                <a:lnTo>
                  <a:pt x="13869" y="15150"/>
                </a:lnTo>
                <a:lnTo>
                  <a:pt x="13830" y="15090"/>
                </a:lnTo>
                <a:lnTo>
                  <a:pt x="13825" y="15035"/>
                </a:lnTo>
                <a:lnTo>
                  <a:pt x="13744" y="14967"/>
                </a:lnTo>
                <a:close/>
                <a:moveTo>
                  <a:pt x="14572" y="15236"/>
                </a:moveTo>
                <a:lnTo>
                  <a:pt x="14536" y="15304"/>
                </a:lnTo>
                <a:lnTo>
                  <a:pt x="14484" y="15338"/>
                </a:lnTo>
                <a:lnTo>
                  <a:pt x="14484" y="15423"/>
                </a:lnTo>
                <a:lnTo>
                  <a:pt x="14520" y="15492"/>
                </a:lnTo>
                <a:cubicBezTo>
                  <a:pt x="14551" y="15501"/>
                  <a:pt x="14584" y="15495"/>
                  <a:pt x="14609" y="15476"/>
                </a:cubicBezTo>
                <a:cubicBezTo>
                  <a:pt x="14638" y="15454"/>
                  <a:pt x="14651" y="15418"/>
                  <a:pt x="14644" y="15384"/>
                </a:cubicBezTo>
                <a:lnTo>
                  <a:pt x="14628" y="15280"/>
                </a:lnTo>
                <a:lnTo>
                  <a:pt x="14572" y="15236"/>
                </a:lnTo>
                <a:close/>
                <a:moveTo>
                  <a:pt x="14911" y="15333"/>
                </a:moveTo>
                <a:lnTo>
                  <a:pt x="14840" y="15364"/>
                </a:lnTo>
                <a:lnTo>
                  <a:pt x="14831" y="15469"/>
                </a:lnTo>
                <a:lnTo>
                  <a:pt x="14922" y="15463"/>
                </a:lnTo>
                <a:lnTo>
                  <a:pt x="15028" y="15447"/>
                </a:lnTo>
                <a:cubicBezTo>
                  <a:pt x="15038" y="15485"/>
                  <a:pt x="15080" y="15505"/>
                  <a:pt x="15119" y="15492"/>
                </a:cubicBezTo>
                <a:cubicBezTo>
                  <a:pt x="15180" y="15471"/>
                  <a:pt x="15188" y="15390"/>
                  <a:pt x="15131" y="15358"/>
                </a:cubicBezTo>
                <a:lnTo>
                  <a:pt x="15059" y="15336"/>
                </a:lnTo>
                <a:lnTo>
                  <a:pt x="14911" y="15333"/>
                </a:lnTo>
                <a:close/>
                <a:moveTo>
                  <a:pt x="14232" y="15447"/>
                </a:moveTo>
                <a:lnTo>
                  <a:pt x="14181" y="15499"/>
                </a:lnTo>
                <a:lnTo>
                  <a:pt x="14219" y="15587"/>
                </a:lnTo>
                <a:lnTo>
                  <a:pt x="14285" y="15525"/>
                </a:lnTo>
                <a:lnTo>
                  <a:pt x="14232" y="15447"/>
                </a:lnTo>
                <a:close/>
                <a:moveTo>
                  <a:pt x="14717" y="15496"/>
                </a:moveTo>
                <a:lnTo>
                  <a:pt x="14683" y="15547"/>
                </a:lnTo>
                <a:lnTo>
                  <a:pt x="14597" y="15583"/>
                </a:lnTo>
                <a:lnTo>
                  <a:pt x="14614" y="15655"/>
                </a:lnTo>
                <a:cubicBezTo>
                  <a:pt x="14636" y="15664"/>
                  <a:pt x="14661" y="15669"/>
                  <a:pt x="14686" y="15667"/>
                </a:cubicBezTo>
                <a:cubicBezTo>
                  <a:pt x="14732" y="15665"/>
                  <a:pt x="14775" y="15644"/>
                  <a:pt x="14804" y="15610"/>
                </a:cubicBezTo>
                <a:lnTo>
                  <a:pt x="14717" y="15496"/>
                </a:lnTo>
                <a:close/>
                <a:moveTo>
                  <a:pt x="13396" y="15505"/>
                </a:moveTo>
                <a:lnTo>
                  <a:pt x="13214" y="15554"/>
                </a:lnTo>
                <a:lnTo>
                  <a:pt x="13064" y="15578"/>
                </a:lnTo>
                <a:lnTo>
                  <a:pt x="12961" y="15615"/>
                </a:lnTo>
                <a:lnTo>
                  <a:pt x="12812" y="15678"/>
                </a:lnTo>
                <a:lnTo>
                  <a:pt x="12683" y="15705"/>
                </a:lnTo>
                <a:lnTo>
                  <a:pt x="12520" y="15830"/>
                </a:lnTo>
                <a:lnTo>
                  <a:pt x="12459" y="15960"/>
                </a:lnTo>
                <a:lnTo>
                  <a:pt x="12470" y="16031"/>
                </a:lnTo>
                <a:lnTo>
                  <a:pt x="12587" y="16008"/>
                </a:lnTo>
                <a:lnTo>
                  <a:pt x="12652" y="15985"/>
                </a:lnTo>
                <a:cubicBezTo>
                  <a:pt x="12673" y="15960"/>
                  <a:pt x="12707" y="15949"/>
                  <a:pt x="12739" y="15957"/>
                </a:cubicBezTo>
                <a:cubicBezTo>
                  <a:pt x="12773" y="15966"/>
                  <a:pt x="12797" y="15994"/>
                  <a:pt x="12804" y="16028"/>
                </a:cubicBezTo>
                <a:cubicBezTo>
                  <a:pt x="12809" y="16054"/>
                  <a:pt x="12804" y="16082"/>
                  <a:pt x="12816" y="16105"/>
                </a:cubicBezTo>
                <a:cubicBezTo>
                  <a:pt x="12864" y="16196"/>
                  <a:pt x="13006" y="16147"/>
                  <a:pt x="12982" y="16048"/>
                </a:cubicBezTo>
                <a:lnTo>
                  <a:pt x="13065" y="16011"/>
                </a:lnTo>
                <a:lnTo>
                  <a:pt x="13184" y="15961"/>
                </a:lnTo>
                <a:lnTo>
                  <a:pt x="13025" y="15884"/>
                </a:lnTo>
                <a:lnTo>
                  <a:pt x="12786" y="15893"/>
                </a:lnTo>
                <a:lnTo>
                  <a:pt x="12886" y="15811"/>
                </a:lnTo>
                <a:cubicBezTo>
                  <a:pt x="12905" y="15811"/>
                  <a:pt x="12923" y="15811"/>
                  <a:pt x="12942" y="15811"/>
                </a:cubicBezTo>
                <a:cubicBezTo>
                  <a:pt x="12960" y="15811"/>
                  <a:pt x="12979" y="15811"/>
                  <a:pt x="12997" y="15811"/>
                </a:cubicBezTo>
                <a:lnTo>
                  <a:pt x="13163" y="15822"/>
                </a:lnTo>
                <a:lnTo>
                  <a:pt x="13269" y="15822"/>
                </a:lnTo>
                <a:lnTo>
                  <a:pt x="13358" y="15845"/>
                </a:lnTo>
                <a:lnTo>
                  <a:pt x="13480" y="15862"/>
                </a:lnTo>
                <a:lnTo>
                  <a:pt x="13637" y="15807"/>
                </a:lnTo>
                <a:lnTo>
                  <a:pt x="13773" y="15807"/>
                </a:lnTo>
                <a:lnTo>
                  <a:pt x="13711" y="15873"/>
                </a:lnTo>
                <a:lnTo>
                  <a:pt x="13568" y="15880"/>
                </a:lnTo>
                <a:lnTo>
                  <a:pt x="13597" y="15948"/>
                </a:lnTo>
                <a:cubicBezTo>
                  <a:pt x="13651" y="15967"/>
                  <a:pt x="13708" y="15979"/>
                  <a:pt x="13765" y="15983"/>
                </a:cubicBezTo>
                <a:cubicBezTo>
                  <a:pt x="13791" y="15984"/>
                  <a:pt x="13816" y="15984"/>
                  <a:pt x="13842" y="15983"/>
                </a:cubicBezTo>
                <a:lnTo>
                  <a:pt x="13963" y="15942"/>
                </a:lnTo>
                <a:lnTo>
                  <a:pt x="13896" y="16075"/>
                </a:lnTo>
                <a:cubicBezTo>
                  <a:pt x="13927" y="16100"/>
                  <a:pt x="13970" y="16107"/>
                  <a:pt x="14007" y="16092"/>
                </a:cubicBezTo>
                <a:cubicBezTo>
                  <a:pt x="14051" y="16075"/>
                  <a:pt x="14077" y="16032"/>
                  <a:pt x="14116" y="16007"/>
                </a:cubicBezTo>
                <a:cubicBezTo>
                  <a:pt x="14158" y="15978"/>
                  <a:pt x="14212" y="15972"/>
                  <a:pt x="14260" y="15989"/>
                </a:cubicBezTo>
                <a:lnTo>
                  <a:pt x="14373" y="15949"/>
                </a:lnTo>
                <a:lnTo>
                  <a:pt x="14533" y="15894"/>
                </a:lnTo>
                <a:lnTo>
                  <a:pt x="14601" y="15861"/>
                </a:lnTo>
                <a:lnTo>
                  <a:pt x="14616" y="15785"/>
                </a:lnTo>
                <a:lnTo>
                  <a:pt x="14495" y="15730"/>
                </a:lnTo>
                <a:lnTo>
                  <a:pt x="14366" y="15706"/>
                </a:lnTo>
                <a:lnTo>
                  <a:pt x="14252" y="15695"/>
                </a:lnTo>
                <a:cubicBezTo>
                  <a:pt x="14195" y="15689"/>
                  <a:pt x="14139" y="15673"/>
                  <a:pt x="14086" y="15650"/>
                </a:cubicBezTo>
                <a:cubicBezTo>
                  <a:pt x="14040" y="15629"/>
                  <a:pt x="13998" y="15602"/>
                  <a:pt x="13960" y="15570"/>
                </a:cubicBezTo>
                <a:lnTo>
                  <a:pt x="13894" y="15552"/>
                </a:lnTo>
                <a:lnTo>
                  <a:pt x="13712" y="15548"/>
                </a:lnTo>
                <a:cubicBezTo>
                  <a:pt x="13652" y="15533"/>
                  <a:pt x="13591" y="15522"/>
                  <a:pt x="13530" y="15515"/>
                </a:cubicBezTo>
                <a:cubicBezTo>
                  <a:pt x="13486" y="15510"/>
                  <a:pt x="13441" y="15506"/>
                  <a:pt x="13396" y="15505"/>
                </a:cubicBezTo>
                <a:close/>
                <a:moveTo>
                  <a:pt x="15489" y="15560"/>
                </a:moveTo>
                <a:cubicBezTo>
                  <a:pt x="15442" y="15577"/>
                  <a:pt x="15396" y="15595"/>
                  <a:pt x="15351" y="15614"/>
                </a:cubicBezTo>
                <a:cubicBezTo>
                  <a:pt x="15305" y="15632"/>
                  <a:pt x="15259" y="15651"/>
                  <a:pt x="15213" y="15671"/>
                </a:cubicBezTo>
                <a:lnTo>
                  <a:pt x="15152" y="15630"/>
                </a:lnTo>
                <a:lnTo>
                  <a:pt x="15025" y="15718"/>
                </a:lnTo>
                <a:lnTo>
                  <a:pt x="14928" y="15710"/>
                </a:lnTo>
                <a:lnTo>
                  <a:pt x="14851" y="15715"/>
                </a:lnTo>
                <a:lnTo>
                  <a:pt x="14761" y="15775"/>
                </a:lnTo>
                <a:lnTo>
                  <a:pt x="14723" y="15853"/>
                </a:lnTo>
                <a:lnTo>
                  <a:pt x="14787" y="15877"/>
                </a:lnTo>
                <a:lnTo>
                  <a:pt x="14835" y="15954"/>
                </a:lnTo>
                <a:lnTo>
                  <a:pt x="14764" y="16011"/>
                </a:lnTo>
                <a:lnTo>
                  <a:pt x="14754" y="16071"/>
                </a:lnTo>
                <a:lnTo>
                  <a:pt x="14619" y="16093"/>
                </a:lnTo>
                <a:lnTo>
                  <a:pt x="14569" y="16190"/>
                </a:lnTo>
                <a:lnTo>
                  <a:pt x="14676" y="16224"/>
                </a:lnTo>
                <a:cubicBezTo>
                  <a:pt x="14707" y="16206"/>
                  <a:pt x="14738" y="16189"/>
                  <a:pt x="14769" y="16172"/>
                </a:cubicBezTo>
                <a:cubicBezTo>
                  <a:pt x="14822" y="16144"/>
                  <a:pt x="14876" y="16119"/>
                  <a:pt x="14931" y="16095"/>
                </a:cubicBezTo>
                <a:cubicBezTo>
                  <a:pt x="14951" y="16042"/>
                  <a:pt x="15015" y="16017"/>
                  <a:pt x="15067" y="16043"/>
                </a:cubicBezTo>
                <a:cubicBezTo>
                  <a:pt x="15109" y="16063"/>
                  <a:pt x="15129" y="16111"/>
                  <a:pt x="15114" y="16154"/>
                </a:cubicBezTo>
                <a:lnTo>
                  <a:pt x="15220" y="16048"/>
                </a:lnTo>
                <a:cubicBezTo>
                  <a:pt x="15214" y="16012"/>
                  <a:pt x="15225" y="15976"/>
                  <a:pt x="15249" y="15948"/>
                </a:cubicBezTo>
                <a:cubicBezTo>
                  <a:pt x="15292" y="15900"/>
                  <a:pt x="15363" y="15888"/>
                  <a:pt x="15420" y="15918"/>
                </a:cubicBezTo>
                <a:lnTo>
                  <a:pt x="15553" y="15822"/>
                </a:lnTo>
                <a:cubicBezTo>
                  <a:pt x="15595" y="15866"/>
                  <a:pt x="15668" y="15866"/>
                  <a:pt x="15711" y="15822"/>
                </a:cubicBezTo>
                <a:cubicBezTo>
                  <a:pt x="15741" y="15791"/>
                  <a:pt x="15747" y="15745"/>
                  <a:pt x="15726" y="15707"/>
                </a:cubicBezTo>
                <a:lnTo>
                  <a:pt x="15489" y="15560"/>
                </a:lnTo>
                <a:close/>
                <a:moveTo>
                  <a:pt x="16012" y="15618"/>
                </a:moveTo>
                <a:lnTo>
                  <a:pt x="15925" y="15628"/>
                </a:lnTo>
                <a:lnTo>
                  <a:pt x="15831" y="15705"/>
                </a:lnTo>
                <a:lnTo>
                  <a:pt x="15897" y="15791"/>
                </a:lnTo>
                <a:lnTo>
                  <a:pt x="16048" y="15714"/>
                </a:lnTo>
                <a:lnTo>
                  <a:pt x="16110" y="15670"/>
                </a:lnTo>
                <a:lnTo>
                  <a:pt x="16012" y="15618"/>
                </a:lnTo>
                <a:close/>
                <a:moveTo>
                  <a:pt x="13609" y="16119"/>
                </a:moveTo>
                <a:lnTo>
                  <a:pt x="13515" y="16123"/>
                </a:lnTo>
                <a:lnTo>
                  <a:pt x="13422" y="16154"/>
                </a:lnTo>
                <a:lnTo>
                  <a:pt x="13423" y="16228"/>
                </a:lnTo>
                <a:lnTo>
                  <a:pt x="13561" y="16194"/>
                </a:lnTo>
                <a:lnTo>
                  <a:pt x="13609" y="16119"/>
                </a:lnTo>
                <a:close/>
                <a:moveTo>
                  <a:pt x="13211" y="16220"/>
                </a:moveTo>
                <a:lnTo>
                  <a:pt x="13148" y="16271"/>
                </a:lnTo>
                <a:lnTo>
                  <a:pt x="13180" y="16342"/>
                </a:lnTo>
                <a:lnTo>
                  <a:pt x="13270" y="16314"/>
                </a:lnTo>
                <a:lnTo>
                  <a:pt x="13310" y="16240"/>
                </a:lnTo>
                <a:lnTo>
                  <a:pt x="13211" y="16220"/>
                </a:lnTo>
                <a:close/>
                <a:moveTo>
                  <a:pt x="14212" y="16228"/>
                </a:moveTo>
                <a:lnTo>
                  <a:pt x="14052" y="16283"/>
                </a:lnTo>
                <a:lnTo>
                  <a:pt x="13945" y="16286"/>
                </a:lnTo>
                <a:lnTo>
                  <a:pt x="13828" y="16322"/>
                </a:lnTo>
                <a:lnTo>
                  <a:pt x="13950" y="16442"/>
                </a:lnTo>
                <a:lnTo>
                  <a:pt x="14123" y="16442"/>
                </a:lnTo>
                <a:lnTo>
                  <a:pt x="14212" y="16379"/>
                </a:lnTo>
                <a:lnTo>
                  <a:pt x="14342" y="16327"/>
                </a:lnTo>
                <a:cubicBezTo>
                  <a:pt x="14346" y="16291"/>
                  <a:pt x="14328" y="16255"/>
                  <a:pt x="14295" y="16236"/>
                </a:cubicBezTo>
                <a:cubicBezTo>
                  <a:pt x="14270" y="16222"/>
                  <a:pt x="14239" y="16219"/>
                  <a:pt x="14212" y="16228"/>
                </a:cubicBezTo>
                <a:close/>
                <a:moveTo>
                  <a:pt x="11367" y="19660"/>
                </a:moveTo>
                <a:cubicBezTo>
                  <a:pt x="11349" y="19662"/>
                  <a:pt x="11332" y="19665"/>
                  <a:pt x="11314" y="19667"/>
                </a:cubicBezTo>
                <a:cubicBezTo>
                  <a:pt x="11296" y="19669"/>
                  <a:pt x="11278" y="19671"/>
                  <a:pt x="11260" y="19674"/>
                </a:cubicBezTo>
                <a:lnTo>
                  <a:pt x="11122" y="19763"/>
                </a:lnTo>
                <a:lnTo>
                  <a:pt x="11156" y="19834"/>
                </a:lnTo>
                <a:lnTo>
                  <a:pt x="11142" y="19914"/>
                </a:lnTo>
                <a:lnTo>
                  <a:pt x="11231" y="19950"/>
                </a:lnTo>
                <a:lnTo>
                  <a:pt x="11302" y="19897"/>
                </a:lnTo>
                <a:lnTo>
                  <a:pt x="11427" y="19851"/>
                </a:lnTo>
                <a:lnTo>
                  <a:pt x="11503" y="19905"/>
                </a:lnTo>
                <a:cubicBezTo>
                  <a:pt x="11535" y="19928"/>
                  <a:pt x="11577" y="19930"/>
                  <a:pt x="11610" y="19911"/>
                </a:cubicBezTo>
                <a:cubicBezTo>
                  <a:pt x="11668" y="19881"/>
                  <a:pt x="11683" y="19809"/>
                  <a:pt x="11642" y="19759"/>
                </a:cubicBezTo>
                <a:lnTo>
                  <a:pt x="11389" y="19767"/>
                </a:lnTo>
                <a:lnTo>
                  <a:pt x="11367" y="19660"/>
                </a:lnTo>
                <a:close/>
              </a:path>
            </a:pathLst>
          </a:custGeom>
          <a:solidFill>
            <a:srgbClr val="C0C6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/>
          <a:p>
            <a:endParaRPr lang="ru-RU"/>
          </a:p>
        </p:txBody>
      </p:sp>
      <p:sp>
        <p:nvSpPr>
          <p:cNvPr id="35844" name="Oval 4">
            <a:extLst>
              <a:ext uri="{FF2B5EF4-FFF2-40B4-BE49-F238E27FC236}">
                <a16:creationId xmlns:a16="http://schemas.microsoft.com/office/drawing/2014/main" id="{59F42CB8-68B9-AFE6-AC67-E1EFA44CACCE}"/>
              </a:ext>
            </a:extLst>
          </p:cNvPr>
          <p:cNvSpPr>
            <a:spLocks/>
          </p:cNvSpPr>
          <p:nvPr/>
        </p:nvSpPr>
        <p:spPr bwMode="auto">
          <a:xfrm>
            <a:off x="2182888" y="2465512"/>
            <a:ext cx="9380538" cy="9380538"/>
          </a:xfrm>
          <a:prstGeom prst="ellipse">
            <a:avLst/>
          </a:prstGeom>
          <a:noFill/>
          <a:ln w="50800" cap="flat" cmpd="sng">
            <a:solidFill>
              <a:srgbClr val="E0E4E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Oval 6">
            <a:extLst>
              <a:ext uri="{FF2B5EF4-FFF2-40B4-BE49-F238E27FC236}">
                <a16:creationId xmlns:a16="http://schemas.microsoft.com/office/drawing/2014/main" id="{E718FCD4-C3A7-C44C-8A84-118D3CEB19F8}"/>
              </a:ext>
            </a:extLst>
          </p:cNvPr>
          <p:cNvSpPr>
            <a:spLocks/>
          </p:cNvSpPr>
          <p:nvPr/>
        </p:nvSpPr>
        <p:spPr bwMode="auto">
          <a:xfrm>
            <a:off x="9874326" y="10060112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32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4</a:t>
            </a:r>
          </a:p>
        </p:txBody>
      </p:sp>
      <p:sp>
        <p:nvSpPr>
          <p:cNvPr id="35849" name="Oval 9">
            <a:extLst>
              <a:ext uri="{FF2B5EF4-FFF2-40B4-BE49-F238E27FC236}">
                <a16:creationId xmlns:a16="http://schemas.microsoft.com/office/drawing/2014/main" id="{12E72626-A003-C268-539F-9B18F43545BC}"/>
              </a:ext>
            </a:extLst>
          </p:cNvPr>
          <p:cNvSpPr>
            <a:spLocks/>
          </p:cNvSpPr>
          <p:nvPr/>
        </p:nvSpPr>
        <p:spPr bwMode="auto">
          <a:xfrm>
            <a:off x="9874326" y="3559300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32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1</a:t>
            </a:r>
          </a:p>
        </p:txBody>
      </p:sp>
      <p:sp>
        <p:nvSpPr>
          <p:cNvPr id="35852" name="Oval 12">
            <a:extLst>
              <a:ext uri="{FF2B5EF4-FFF2-40B4-BE49-F238E27FC236}">
                <a16:creationId xmlns:a16="http://schemas.microsoft.com/office/drawing/2014/main" id="{C29BFB4C-1A8C-4A6E-2ED7-A0C82E5FF92B}"/>
              </a:ext>
            </a:extLst>
          </p:cNvPr>
          <p:cNvSpPr>
            <a:spLocks/>
          </p:cNvSpPr>
          <p:nvPr/>
        </p:nvSpPr>
        <p:spPr bwMode="auto">
          <a:xfrm>
            <a:off x="11068126" y="5726237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32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2</a:t>
            </a:r>
          </a:p>
        </p:txBody>
      </p:sp>
      <p:sp>
        <p:nvSpPr>
          <p:cNvPr id="35855" name="Oval 15">
            <a:extLst>
              <a:ext uri="{FF2B5EF4-FFF2-40B4-BE49-F238E27FC236}">
                <a16:creationId xmlns:a16="http://schemas.microsoft.com/office/drawing/2014/main" id="{925D90D3-F411-5FEC-B9F7-280F8644455E}"/>
              </a:ext>
            </a:extLst>
          </p:cNvPr>
          <p:cNvSpPr>
            <a:spLocks/>
          </p:cNvSpPr>
          <p:nvPr/>
        </p:nvSpPr>
        <p:spPr bwMode="auto">
          <a:xfrm>
            <a:off x="11068126" y="7893175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32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3</a:t>
            </a:r>
          </a:p>
        </p:txBody>
      </p:sp>
      <p:sp>
        <p:nvSpPr>
          <p:cNvPr id="35859" name="Rectangle 19">
            <a:extLst>
              <a:ext uri="{FF2B5EF4-FFF2-40B4-BE49-F238E27FC236}">
                <a16:creationId xmlns:a16="http://schemas.microsoft.com/office/drawing/2014/main" id="{A967F858-F509-1AE1-9AE6-E3F1DE4D7495}"/>
              </a:ext>
            </a:extLst>
          </p:cNvPr>
          <p:cNvSpPr>
            <a:spLocks/>
          </p:cNvSpPr>
          <p:nvPr/>
        </p:nvSpPr>
        <p:spPr bwMode="auto">
          <a:xfrm>
            <a:off x="13174738" y="3889775"/>
            <a:ext cx="8090270" cy="37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Нотариально заверить учредительный договор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61" name="Line 21">
            <a:extLst>
              <a:ext uri="{FF2B5EF4-FFF2-40B4-BE49-F238E27FC236}">
                <a16:creationId xmlns:a16="http://schemas.microsoft.com/office/drawing/2014/main" id="{6FCD3DCC-655E-D70D-3837-93D63C4A7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22076" y="3905375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64" name="Rectangle 24">
            <a:extLst>
              <a:ext uri="{FF2B5EF4-FFF2-40B4-BE49-F238E27FC236}">
                <a16:creationId xmlns:a16="http://schemas.microsoft.com/office/drawing/2014/main" id="{AA537169-A1C0-A8FD-3CB6-589BBDF842D7}"/>
              </a:ext>
            </a:extLst>
          </p:cNvPr>
          <p:cNvSpPr>
            <a:spLocks/>
          </p:cNvSpPr>
          <p:nvPr/>
        </p:nvSpPr>
        <p:spPr bwMode="auto">
          <a:xfrm>
            <a:off x="14368537" y="5935499"/>
            <a:ext cx="8684492" cy="63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Представить учредительные документы на правовую экспертизу.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66" name="Line 26">
            <a:extLst>
              <a:ext uri="{FF2B5EF4-FFF2-40B4-BE49-F238E27FC236}">
                <a16:creationId xmlns:a16="http://schemas.microsoft.com/office/drawing/2014/main" id="{F48D5011-4D4E-CF2F-59DB-7F6ADCD88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15876" y="6062787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69" name="Rectangle 29">
            <a:extLst>
              <a:ext uri="{FF2B5EF4-FFF2-40B4-BE49-F238E27FC236}">
                <a16:creationId xmlns:a16="http://schemas.microsoft.com/office/drawing/2014/main" id="{EABA6B3A-5976-39E6-70C8-6CE83DC70569}"/>
              </a:ext>
            </a:extLst>
          </p:cNvPr>
          <p:cNvSpPr>
            <a:spLocks/>
          </p:cNvSpPr>
          <p:nvPr/>
        </p:nvSpPr>
        <p:spPr bwMode="auto">
          <a:xfrm>
            <a:off x="14368538" y="8095739"/>
            <a:ext cx="8840686" cy="63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Сдать документы на регистрацию в территориальное отделение регистрационной палаты.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71" name="Line 31">
            <a:extLst>
              <a:ext uri="{FF2B5EF4-FFF2-40B4-BE49-F238E27FC236}">
                <a16:creationId xmlns:a16="http://schemas.microsoft.com/office/drawing/2014/main" id="{36D17D72-9C4F-2515-C85A-A805BF491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15876" y="8220200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74" name="Rectangle 34">
            <a:extLst>
              <a:ext uri="{FF2B5EF4-FFF2-40B4-BE49-F238E27FC236}">
                <a16:creationId xmlns:a16="http://schemas.microsoft.com/office/drawing/2014/main" id="{FCD0E905-DA57-E0F8-19FC-607D52166117}"/>
              </a:ext>
            </a:extLst>
          </p:cNvPr>
          <p:cNvSpPr>
            <a:spLocks/>
          </p:cNvSpPr>
          <p:nvPr/>
        </p:nvSpPr>
        <p:spPr bwMode="auto">
          <a:xfrm>
            <a:off x="13174737" y="10327987"/>
            <a:ext cx="9878291" cy="63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Зарегистрировать предприятие в территориальном отделении и получить документы.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76" name="Line 36">
            <a:extLst>
              <a:ext uri="{FF2B5EF4-FFF2-40B4-BE49-F238E27FC236}">
                <a16:creationId xmlns:a16="http://schemas.microsoft.com/office/drawing/2014/main" id="{8E895FCD-C9E4-4BA0-C040-831CA563E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22076" y="10463337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E42C332-C2B5-5322-BCF4-9A1A4206D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700" y="521296"/>
            <a:ext cx="17500102" cy="17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 kern="1200">
                <a:solidFill>
                  <a:srgbClr val="3F4347"/>
                </a:solidFill>
                <a:latin typeface="+mj-lt"/>
                <a:ea typeface="+mj-ea"/>
                <a:cs typeface="+mj-cs"/>
                <a:sym typeface="Open Sans Light" panose="020B0604020202020204" pitchFamily="34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9pPr>
          </a:lstStyle>
          <a:p>
            <a:pPr eaLnBrk="1">
              <a:lnSpc>
                <a:spcPts val="7000"/>
              </a:lnSpc>
              <a:defRPr/>
            </a:pPr>
            <a:r>
              <a:rPr lang="ru-RU" altLang="x-none" sz="8000" b="1" baseline="90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Порядок регистрации предприятия:</a:t>
            </a:r>
            <a:endParaRPr lang="x-none" altLang="x-none" sz="8000" b="1" baseline="0" dirty="0">
              <a:solidFill>
                <a:schemeClr val="tx2">
                  <a:lumMod val="10000"/>
                </a:schemeClr>
              </a:solidFill>
              <a:sym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7602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849" grpId="0" animBg="1"/>
      <p:bldP spid="35852" grpId="0" animBg="1"/>
      <p:bldP spid="358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2">
            <a:extLst>
              <a:ext uri="{FF2B5EF4-FFF2-40B4-BE49-F238E27FC236}">
                <a16:creationId xmlns:a16="http://schemas.microsoft.com/office/drawing/2014/main" id="{4F01B363-E543-4B40-A60A-2A94A5EDD906}"/>
              </a:ext>
            </a:extLst>
          </p:cNvPr>
          <p:cNvSpPr>
            <a:spLocks/>
          </p:cNvSpPr>
          <p:nvPr/>
        </p:nvSpPr>
        <p:spPr bwMode="auto">
          <a:xfrm>
            <a:off x="3959301" y="4240337"/>
            <a:ext cx="5827712" cy="5827713"/>
          </a:xfrm>
          <a:prstGeom prst="ellipse">
            <a:avLst/>
          </a:prstGeom>
          <a:noFill/>
          <a:ln w="63500" cap="flat" cmpd="sng">
            <a:solidFill>
              <a:srgbClr val="C0C6CD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 defTabSz="455613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11600" baseline="0">
              <a:solidFill>
                <a:srgbClr val="77716C"/>
              </a:solidFill>
              <a:latin typeface="Open Sans Light" panose="020B0604020202020204" pitchFamily="34" charset="0"/>
              <a:ea typeface="Open Sans Light" panose="020B0604020202020204" pitchFamily="34" charset="0"/>
              <a:cs typeface="Open Sans Light" panose="020B0604020202020204" pitchFamily="34" charset="0"/>
              <a:sym typeface="Open Sans Light" panose="020B0604020202020204" pitchFamily="34" charset="0"/>
            </a:endParaRPr>
          </a:p>
        </p:txBody>
      </p:sp>
      <p:sp>
        <p:nvSpPr>
          <p:cNvPr id="35843" name="AutoShape 3">
            <a:extLst>
              <a:ext uri="{FF2B5EF4-FFF2-40B4-BE49-F238E27FC236}">
                <a16:creationId xmlns:a16="http://schemas.microsoft.com/office/drawing/2014/main" id="{7D0B24EA-BF57-CF38-C150-9F767A5C599B}"/>
              </a:ext>
            </a:extLst>
          </p:cNvPr>
          <p:cNvSpPr>
            <a:spLocks/>
          </p:cNvSpPr>
          <p:nvPr/>
        </p:nvSpPr>
        <p:spPr bwMode="auto">
          <a:xfrm>
            <a:off x="4454601" y="4238750"/>
            <a:ext cx="5319712" cy="5527675"/>
          </a:xfrm>
          <a:custGeom>
            <a:avLst/>
            <a:gdLst>
              <a:gd name="T0" fmla="*/ 2659856 w 21600"/>
              <a:gd name="T1" fmla="*/ 2772681 h 21565"/>
              <a:gd name="T2" fmla="*/ 2659856 w 21600"/>
              <a:gd name="T3" fmla="*/ 2772681 h 21565"/>
              <a:gd name="T4" fmla="*/ 2659856 w 21600"/>
              <a:gd name="T5" fmla="*/ 2772681 h 21565"/>
              <a:gd name="T6" fmla="*/ 2659856 w 21600"/>
              <a:gd name="T7" fmla="*/ 2772681 h 2156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65">
                <a:moveTo>
                  <a:pt x="9086" y="23"/>
                </a:moveTo>
                <a:cubicBezTo>
                  <a:pt x="8136" y="82"/>
                  <a:pt x="7198" y="250"/>
                  <a:pt x="6290" y="525"/>
                </a:cubicBezTo>
                <a:cubicBezTo>
                  <a:pt x="5430" y="777"/>
                  <a:pt x="4603" y="1125"/>
                  <a:pt x="3828" y="1563"/>
                </a:cubicBezTo>
                <a:cubicBezTo>
                  <a:pt x="3152" y="1944"/>
                  <a:pt x="2520" y="2392"/>
                  <a:pt x="1939" y="2898"/>
                </a:cubicBezTo>
                <a:lnTo>
                  <a:pt x="2269" y="3153"/>
                </a:lnTo>
                <a:lnTo>
                  <a:pt x="2301" y="3271"/>
                </a:lnTo>
                <a:lnTo>
                  <a:pt x="2323" y="3390"/>
                </a:lnTo>
                <a:lnTo>
                  <a:pt x="2472" y="3487"/>
                </a:lnTo>
                <a:lnTo>
                  <a:pt x="2559" y="3376"/>
                </a:lnTo>
                <a:lnTo>
                  <a:pt x="2422" y="3429"/>
                </a:lnTo>
                <a:lnTo>
                  <a:pt x="2452" y="3362"/>
                </a:lnTo>
                <a:lnTo>
                  <a:pt x="2337" y="3335"/>
                </a:lnTo>
                <a:lnTo>
                  <a:pt x="2394" y="3275"/>
                </a:lnTo>
                <a:lnTo>
                  <a:pt x="2326" y="3196"/>
                </a:lnTo>
                <a:lnTo>
                  <a:pt x="2363" y="3143"/>
                </a:lnTo>
                <a:lnTo>
                  <a:pt x="2352" y="3068"/>
                </a:lnTo>
                <a:lnTo>
                  <a:pt x="2493" y="3000"/>
                </a:lnTo>
                <a:lnTo>
                  <a:pt x="2633" y="2917"/>
                </a:lnTo>
                <a:lnTo>
                  <a:pt x="2801" y="2806"/>
                </a:lnTo>
                <a:lnTo>
                  <a:pt x="2889" y="2658"/>
                </a:lnTo>
                <a:lnTo>
                  <a:pt x="3025" y="2567"/>
                </a:lnTo>
                <a:lnTo>
                  <a:pt x="3130" y="2504"/>
                </a:lnTo>
                <a:lnTo>
                  <a:pt x="3141" y="2583"/>
                </a:lnTo>
                <a:lnTo>
                  <a:pt x="2992" y="2644"/>
                </a:lnTo>
                <a:lnTo>
                  <a:pt x="3059" y="2671"/>
                </a:lnTo>
                <a:lnTo>
                  <a:pt x="3380" y="2523"/>
                </a:lnTo>
                <a:lnTo>
                  <a:pt x="3623" y="2428"/>
                </a:lnTo>
                <a:lnTo>
                  <a:pt x="3917" y="2369"/>
                </a:lnTo>
                <a:lnTo>
                  <a:pt x="4000" y="2309"/>
                </a:lnTo>
                <a:lnTo>
                  <a:pt x="3856" y="2309"/>
                </a:lnTo>
                <a:lnTo>
                  <a:pt x="3853" y="2239"/>
                </a:lnTo>
                <a:lnTo>
                  <a:pt x="3962" y="2183"/>
                </a:lnTo>
                <a:lnTo>
                  <a:pt x="4183" y="2047"/>
                </a:lnTo>
                <a:lnTo>
                  <a:pt x="4190" y="1984"/>
                </a:lnTo>
                <a:lnTo>
                  <a:pt x="4283" y="1979"/>
                </a:lnTo>
                <a:lnTo>
                  <a:pt x="4441" y="1939"/>
                </a:lnTo>
                <a:lnTo>
                  <a:pt x="4453" y="1840"/>
                </a:lnTo>
                <a:lnTo>
                  <a:pt x="4510" y="1868"/>
                </a:lnTo>
                <a:lnTo>
                  <a:pt x="4533" y="1968"/>
                </a:lnTo>
                <a:lnTo>
                  <a:pt x="4543" y="2070"/>
                </a:lnTo>
                <a:lnTo>
                  <a:pt x="4592" y="2115"/>
                </a:lnTo>
                <a:lnTo>
                  <a:pt x="4656" y="2175"/>
                </a:lnTo>
                <a:lnTo>
                  <a:pt x="4585" y="2303"/>
                </a:lnTo>
                <a:lnTo>
                  <a:pt x="4482" y="2396"/>
                </a:lnTo>
                <a:lnTo>
                  <a:pt x="4471" y="2458"/>
                </a:lnTo>
                <a:lnTo>
                  <a:pt x="4369" y="2605"/>
                </a:lnTo>
                <a:lnTo>
                  <a:pt x="4398" y="2668"/>
                </a:lnTo>
                <a:lnTo>
                  <a:pt x="4262" y="2803"/>
                </a:lnTo>
                <a:lnTo>
                  <a:pt x="4191" y="2746"/>
                </a:lnTo>
                <a:lnTo>
                  <a:pt x="4116" y="2905"/>
                </a:lnTo>
                <a:lnTo>
                  <a:pt x="4057" y="2992"/>
                </a:lnTo>
                <a:lnTo>
                  <a:pt x="4098" y="3042"/>
                </a:lnTo>
                <a:lnTo>
                  <a:pt x="4178" y="2992"/>
                </a:lnTo>
                <a:lnTo>
                  <a:pt x="4258" y="2972"/>
                </a:lnTo>
                <a:lnTo>
                  <a:pt x="4459" y="3139"/>
                </a:lnTo>
                <a:lnTo>
                  <a:pt x="4436" y="3209"/>
                </a:lnTo>
                <a:lnTo>
                  <a:pt x="4351" y="3259"/>
                </a:lnTo>
                <a:lnTo>
                  <a:pt x="4251" y="3315"/>
                </a:lnTo>
                <a:lnTo>
                  <a:pt x="4185" y="3368"/>
                </a:lnTo>
                <a:lnTo>
                  <a:pt x="4295" y="3423"/>
                </a:lnTo>
                <a:lnTo>
                  <a:pt x="4269" y="3486"/>
                </a:lnTo>
                <a:lnTo>
                  <a:pt x="4473" y="3505"/>
                </a:lnTo>
                <a:lnTo>
                  <a:pt x="4369" y="3522"/>
                </a:lnTo>
                <a:lnTo>
                  <a:pt x="4201" y="3552"/>
                </a:lnTo>
                <a:lnTo>
                  <a:pt x="4152" y="3499"/>
                </a:lnTo>
                <a:lnTo>
                  <a:pt x="4089" y="3441"/>
                </a:lnTo>
                <a:lnTo>
                  <a:pt x="4019" y="3390"/>
                </a:lnTo>
                <a:lnTo>
                  <a:pt x="3891" y="3344"/>
                </a:lnTo>
                <a:lnTo>
                  <a:pt x="3803" y="3300"/>
                </a:lnTo>
                <a:lnTo>
                  <a:pt x="3868" y="3220"/>
                </a:lnTo>
                <a:lnTo>
                  <a:pt x="3806" y="3207"/>
                </a:lnTo>
                <a:lnTo>
                  <a:pt x="3678" y="3168"/>
                </a:lnTo>
                <a:lnTo>
                  <a:pt x="3512" y="3208"/>
                </a:lnTo>
                <a:lnTo>
                  <a:pt x="3259" y="3298"/>
                </a:lnTo>
                <a:lnTo>
                  <a:pt x="3088" y="3347"/>
                </a:lnTo>
                <a:lnTo>
                  <a:pt x="2900" y="3438"/>
                </a:lnTo>
                <a:lnTo>
                  <a:pt x="2768" y="3517"/>
                </a:lnTo>
                <a:lnTo>
                  <a:pt x="2753" y="3443"/>
                </a:lnTo>
                <a:lnTo>
                  <a:pt x="2648" y="3431"/>
                </a:lnTo>
                <a:lnTo>
                  <a:pt x="2583" y="3483"/>
                </a:lnTo>
                <a:lnTo>
                  <a:pt x="2715" y="3613"/>
                </a:lnTo>
                <a:lnTo>
                  <a:pt x="2833" y="3625"/>
                </a:lnTo>
                <a:lnTo>
                  <a:pt x="2906" y="3685"/>
                </a:lnTo>
                <a:cubicBezTo>
                  <a:pt x="2911" y="3684"/>
                  <a:pt x="2916" y="3682"/>
                  <a:pt x="2921" y="3681"/>
                </a:cubicBezTo>
                <a:cubicBezTo>
                  <a:pt x="2927" y="3679"/>
                  <a:pt x="2932" y="3677"/>
                  <a:pt x="2938" y="3676"/>
                </a:cubicBezTo>
                <a:cubicBezTo>
                  <a:pt x="2943" y="3674"/>
                  <a:pt x="2948" y="3672"/>
                  <a:pt x="2953" y="3670"/>
                </a:cubicBezTo>
                <a:cubicBezTo>
                  <a:pt x="2959" y="3669"/>
                  <a:pt x="2964" y="3667"/>
                  <a:pt x="2970" y="3665"/>
                </a:cubicBezTo>
                <a:lnTo>
                  <a:pt x="3075" y="3642"/>
                </a:lnTo>
                <a:lnTo>
                  <a:pt x="3110" y="3699"/>
                </a:lnTo>
                <a:lnTo>
                  <a:pt x="3121" y="3779"/>
                </a:lnTo>
                <a:lnTo>
                  <a:pt x="3184" y="3751"/>
                </a:lnTo>
                <a:lnTo>
                  <a:pt x="3226" y="3695"/>
                </a:lnTo>
                <a:lnTo>
                  <a:pt x="3375" y="3677"/>
                </a:lnTo>
                <a:lnTo>
                  <a:pt x="3302" y="3735"/>
                </a:lnTo>
                <a:lnTo>
                  <a:pt x="3337" y="3785"/>
                </a:lnTo>
                <a:lnTo>
                  <a:pt x="3464" y="3740"/>
                </a:lnTo>
                <a:lnTo>
                  <a:pt x="3605" y="3697"/>
                </a:lnTo>
                <a:lnTo>
                  <a:pt x="3685" y="3634"/>
                </a:lnTo>
                <a:lnTo>
                  <a:pt x="3767" y="3570"/>
                </a:lnTo>
                <a:lnTo>
                  <a:pt x="3866" y="3605"/>
                </a:lnTo>
                <a:lnTo>
                  <a:pt x="3970" y="3570"/>
                </a:lnTo>
                <a:lnTo>
                  <a:pt x="3935" y="3717"/>
                </a:lnTo>
                <a:lnTo>
                  <a:pt x="3900" y="3796"/>
                </a:lnTo>
                <a:lnTo>
                  <a:pt x="4031" y="3819"/>
                </a:lnTo>
                <a:lnTo>
                  <a:pt x="4013" y="3931"/>
                </a:lnTo>
                <a:lnTo>
                  <a:pt x="3902" y="4039"/>
                </a:lnTo>
                <a:lnTo>
                  <a:pt x="3870" y="4120"/>
                </a:lnTo>
                <a:lnTo>
                  <a:pt x="4006" y="4081"/>
                </a:lnTo>
                <a:lnTo>
                  <a:pt x="4160" y="4204"/>
                </a:lnTo>
                <a:lnTo>
                  <a:pt x="4272" y="4300"/>
                </a:lnTo>
                <a:lnTo>
                  <a:pt x="4380" y="4419"/>
                </a:lnTo>
                <a:lnTo>
                  <a:pt x="4313" y="4482"/>
                </a:lnTo>
                <a:lnTo>
                  <a:pt x="4315" y="4548"/>
                </a:lnTo>
                <a:lnTo>
                  <a:pt x="4404" y="4548"/>
                </a:lnTo>
                <a:lnTo>
                  <a:pt x="4505" y="4482"/>
                </a:lnTo>
                <a:lnTo>
                  <a:pt x="4601" y="4419"/>
                </a:lnTo>
                <a:lnTo>
                  <a:pt x="4685" y="4321"/>
                </a:lnTo>
                <a:lnTo>
                  <a:pt x="4793" y="4379"/>
                </a:lnTo>
                <a:lnTo>
                  <a:pt x="4875" y="4412"/>
                </a:lnTo>
                <a:lnTo>
                  <a:pt x="5081" y="4312"/>
                </a:lnTo>
                <a:lnTo>
                  <a:pt x="5053" y="4389"/>
                </a:lnTo>
                <a:lnTo>
                  <a:pt x="4952" y="4427"/>
                </a:lnTo>
                <a:lnTo>
                  <a:pt x="5017" y="4524"/>
                </a:lnTo>
                <a:lnTo>
                  <a:pt x="5023" y="4586"/>
                </a:lnTo>
                <a:lnTo>
                  <a:pt x="4945" y="4631"/>
                </a:lnTo>
                <a:lnTo>
                  <a:pt x="4863" y="4721"/>
                </a:lnTo>
                <a:lnTo>
                  <a:pt x="4845" y="4785"/>
                </a:lnTo>
                <a:lnTo>
                  <a:pt x="4832" y="4875"/>
                </a:lnTo>
                <a:lnTo>
                  <a:pt x="4882" y="4928"/>
                </a:lnTo>
                <a:lnTo>
                  <a:pt x="4927" y="4888"/>
                </a:lnTo>
                <a:lnTo>
                  <a:pt x="5049" y="4859"/>
                </a:lnTo>
                <a:lnTo>
                  <a:pt x="5133" y="4920"/>
                </a:lnTo>
                <a:lnTo>
                  <a:pt x="5201" y="4925"/>
                </a:lnTo>
                <a:lnTo>
                  <a:pt x="5294" y="4915"/>
                </a:lnTo>
                <a:lnTo>
                  <a:pt x="5330" y="4816"/>
                </a:lnTo>
                <a:lnTo>
                  <a:pt x="5400" y="4753"/>
                </a:lnTo>
                <a:lnTo>
                  <a:pt x="5430" y="4677"/>
                </a:lnTo>
                <a:lnTo>
                  <a:pt x="5376" y="4574"/>
                </a:lnTo>
                <a:lnTo>
                  <a:pt x="5359" y="4504"/>
                </a:lnTo>
                <a:lnTo>
                  <a:pt x="5451" y="4447"/>
                </a:lnTo>
                <a:lnTo>
                  <a:pt x="5511" y="4355"/>
                </a:lnTo>
                <a:lnTo>
                  <a:pt x="5558" y="4240"/>
                </a:lnTo>
                <a:lnTo>
                  <a:pt x="5632" y="4133"/>
                </a:lnTo>
                <a:lnTo>
                  <a:pt x="5671" y="4063"/>
                </a:lnTo>
                <a:lnTo>
                  <a:pt x="5759" y="3948"/>
                </a:lnTo>
                <a:lnTo>
                  <a:pt x="5792" y="3827"/>
                </a:lnTo>
                <a:lnTo>
                  <a:pt x="5807" y="3736"/>
                </a:lnTo>
                <a:lnTo>
                  <a:pt x="5856" y="3649"/>
                </a:lnTo>
                <a:lnTo>
                  <a:pt x="5831" y="3569"/>
                </a:lnTo>
                <a:lnTo>
                  <a:pt x="5770" y="3601"/>
                </a:lnTo>
                <a:lnTo>
                  <a:pt x="5657" y="3558"/>
                </a:lnTo>
                <a:lnTo>
                  <a:pt x="5697" y="3495"/>
                </a:lnTo>
                <a:lnTo>
                  <a:pt x="5774" y="3495"/>
                </a:lnTo>
                <a:lnTo>
                  <a:pt x="5846" y="3458"/>
                </a:lnTo>
                <a:lnTo>
                  <a:pt x="5834" y="3390"/>
                </a:lnTo>
                <a:lnTo>
                  <a:pt x="5763" y="3366"/>
                </a:lnTo>
                <a:lnTo>
                  <a:pt x="5763" y="3275"/>
                </a:lnTo>
                <a:lnTo>
                  <a:pt x="5754" y="3184"/>
                </a:lnTo>
                <a:lnTo>
                  <a:pt x="5788" y="3070"/>
                </a:lnTo>
                <a:lnTo>
                  <a:pt x="5948" y="3025"/>
                </a:lnTo>
                <a:lnTo>
                  <a:pt x="6106" y="3002"/>
                </a:lnTo>
                <a:lnTo>
                  <a:pt x="6182" y="2933"/>
                </a:lnTo>
                <a:lnTo>
                  <a:pt x="6223" y="2853"/>
                </a:lnTo>
                <a:lnTo>
                  <a:pt x="6276" y="2714"/>
                </a:lnTo>
                <a:lnTo>
                  <a:pt x="6304" y="2625"/>
                </a:lnTo>
                <a:lnTo>
                  <a:pt x="6386" y="2573"/>
                </a:lnTo>
                <a:lnTo>
                  <a:pt x="6558" y="2545"/>
                </a:lnTo>
                <a:lnTo>
                  <a:pt x="6670" y="2513"/>
                </a:lnTo>
                <a:lnTo>
                  <a:pt x="6806" y="2370"/>
                </a:lnTo>
                <a:lnTo>
                  <a:pt x="6948" y="2275"/>
                </a:lnTo>
                <a:lnTo>
                  <a:pt x="6933" y="2207"/>
                </a:lnTo>
                <a:lnTo>
                  <a:pt x="6985" y="2152"/>
                </a:lnTo>
                <a:lnTo>
                  <a:pt x="6810" y="2131"/>
                </a:lnTo>
                <a:lnTo>
                  <a:pt x="6933" y="2039"/>
                </a:lnTo>
                <a:lnTo>
                  <a:pt x="6992" y="1961"/>
                </a:lnTo>
                <a:lnTo>
                  <a:pt x="7130" y="1910"/>
                </a:lnTo>
                <a:lnTo>
                  <a:pt x="7036" y="1841"/>
                </a:lnTo>
                <a:lnTo>
                  <a:pt x="7084" y="1808"/>
                </a:lnTo>
                <a:lnTo>
                  <a:pt x="7301" y="1836"/>
                </a:lnTo>
                <a:lnTo>
                  <a:pt x="7394" y="1898"/>
                </a:lnTo>
                <a:lnTo>
                  <a:pt x="7525" y="1886"/>
                </a:lnTo>
                <a:lnTo>
                  <a:pt x="7625" y="1837"/>
                </a:lnTo>
                <a:lnTo>
                  <a:pt x="7769" y="1808"/>
                </a:lnTo>
                <a:lnTo>
                  <a:pt x="7803" y="1735"/>
                </a:lnTo>
                <a:lnTo>
                  <a:pt x="7739" y="1695"/>
                </a:lnTo>
                <a:lnTo>
                  <a:pt x="7920" y="1618"/>
                </a:lnTo>
                <a:lnTo>
                  <a:pt x="8000" y="1631"/>
                </a:lnTo>
                <a:lnTo>
                  <a:pt x="8201" y="1543"/>
                </a:lnTo>
                <a:lnTo>
                  <a:pt x="8282" y="1542"/>
                </a:lnTo>
                <a:lnTo>
                  <a:pt x="8333" y="1495"/>
                </a:lnTo>
                <a:lnTo>
                  <a:pt x="8407" y="1500"/>
                </a:lnTo>
                <a:lnTo>
                  <a:pt x="8475" y="1531"/>
                </a:lnTo>
                <a:lnTo>
                  <a:pt x="8385" y="1575"/>
                </a:lnTo>
                <a:lnTo>
                  <a:pt x="8397" y="1694"/>
                </a:lnTo>
                <a:lnTo>
                  <a:pt x="8477" y="1689"/>
                </a:lnTo>
                <a:lnTo>
                  <a:pt x="8584" y="1717"/>
                </a:lnTo>
                <a:lnTo>
                  <a:pt x="8606" y="1767"/>
                </a:lnTo>
                <a:lnTo>
                  <a:pt x="8695" y="1726"/>
                </a:lnTo>
                <a:lnTo>
                  <a:pt x="8826" y="1682"/>
                </a:lnTo>
                <a:lnTo>
                  <a:pt x="8888" y="1717"/>
                </a:lnTo>
                <a:lnTo>
                  <a:pt x="8995" y="1745"/>
                </a:lnTo>
                <a:lnTo>
                  <a:pt x="9107" y="1710"/>
                </a:lnTo>
                <a:lnTo>
                  <a:pt x="9143" y="1654"/>
                </a:lnTo>
                <a:lnTo>
                  <a:pt x="9185" y="1568"/>
                </a:lnTo>
                <a:lnTo>
                  <a:pt x="9304" y="1550"/>
                </a:lnTo>
                <a:lnTo>
                  <a:pt x="9374" y="1586"/>
                </a:lnTo>
                <a:lnTo>
                  <a:pt x="9432" y="1592"/>
                </a:lnTo>
                <a:lnTo>
                  <a:pt x="9463" y="1500"/>
                </a:lnTo>
                <a:lnTo>
                  <a:pt x="9548" y="1451"/>
                </a:lnTo>
                <a:lnTo>
                  <a:pt x="9703" y="1396"/>
                </a:lnTo>
                <a:lnTo>
                  <a:pt x="9820" y="1356"/>
                </a:lnTo>
                <a:lnTo>
                  <a:pt x="9897" y="1345"/>
                </a:lnTo>
                <a:lnTo>
                  <a:pt x="9901" y="1284"/>
                </a:lnTo>
                <a:lnTo>
                  <a:pt x="9792" y="1212"/>
                </a:lnTo>
                <a:lnTo>
                  <a:pt x="9927" y="1206"/>
                </a:lnTo>
                <a:lnTo>
                  <a:pt x="10044" y="1229"/>
                </a:lnTo>
                <a:lnTo>
                  <a:pt x="10153" y="1224"/>
                </a:lnTo>
                <a:lnTo>
                  <a:pt x="10213" y="1143"/>
                </a:lnTo>
                <a:lnTo>
                  <a:pt x="10129" y="1063"/>
                </a:lnTo>
                <a:lnTo>
                  <a:pt x="10189" y="1054"/>
                </a:lnTo>
                <a:lnTo>
                  <a:pt x="10295" y="1106"/>
                </a:lnTo>
                <a:lnTo>
                  <a:pt x="10396" y="1106"/>
                </a:lnTo>
                <a:lnTo>
                  <a:pt x="10452" y="1077"/>
                </a:lnTo>
                <a:lnTo>
                  <a:pt x="10539" y="1019"/>
                </a:lnTo>
                <a:lnTo>
                  <a:pt x="10545" y="1091"/>
                </a:lnTo>
                <a:lnTo>
                  <a:pt x="10514" y="1161"/>
                </a:lnTo>
                <a:lnTo>
                  <a:pt x="10590" y="1194"/>
                </a:lnTo>
                <a:lnTo>
                  <a:pt x="10623" y="1094"/>
                </a:lnTo>
                <a:lnTo>
                  <a:pt x="10705" y="1043"/>
                </a:lnTo>
                <a:lnTo>
                  <a:pt x="10724" y="959"/>
                </a:lnTo>
                <a:lnTo>
                  <a:pt x="10741" y="860"/>
                </a:lnTo>
                <a:lnTo>
                  <a:pt x="10745" y="748"/>
                </a:lnTo>
                <a:lnTo>
                  <a:pt x="10830" y="692"/>
                </a:lnTo>
                <a:lnTo>
                  <a:pt x="10923" y="669"/>
                </a:lnTo>
                <a:lnTo>
                  <a:pt x="11046" y="676"/>
                </a:lnTo>
                <a:lnTo>
                  <a:pt x="10996" y="718"/>
                </a:lnTo>
                <a:lnTo>
                  <a:pt x="10926" y="730"/>
                </a:lnTo>
                <a:lnTo>
                  <a:pt x="10809" y="796"/>
                </a:lnTo>
                <a:lnTo>
                  <a:pt x="10822" y="880"/>
                </a:lnTo>
                <a:lnTo>
                  <a:pt x="10780" y="1004"/>
                </a:lnTo>
                <a:lnTo>
                  <a:pt x="10773" y="1057"/>
                </a:lnTo>
                <a:lnTo>
                  <a:pt x="10726" y="1110"/>
                </a:lnTo>
                <a:lnTo>
                  <a:pt x="10695" y="1170"/>
                </a:lnTo>
                <a:lnTo>
                  <a:pt x="10854" y="1228"/>
                </a:lnTo>
                <a:lnTo>
                  <a:pt x="10934" y="1193"/>
                </a:lnTo>
                <a:lnTo>
                  <a:pt x="10996" y="1175"/>
                </a:lnTo>
                <a:lnTo>
                  <a:pt x="11055" y="1115"/>
                </a:lnTo>
                <a:lnTo>
                  <a:pt x="11171" y="1081"/>
                </a:lnTo>
                <a:lnTo>
                  <a:pt x="11235" y="1049"/>
                </a:lnTo>
                <a:lnTo>
                  <a:pt x="11245" y="988"/>
                </a:lnTo>
                <a:lnTo>
                  <a:pt x="11214" y="895"/>
                </a:lnTo>
                <a:lnTo>
                  <a:pt x="11309" y="918"/>
                </a:lnTo>
                <a:lnTo>
                  <a:pt x="11442" y="1015"/>
                </a:lnTo>
                <a:lnTo>
                  <a:pt x="11487" y="1063"/>
                </a:lnTo>
                <a:lnTo>
                  <a:pt x="11615" y="1114"/>
                </a:lnTo>
                <a:lnTo>
                  <a:pt x="11833" y="1289"/>
                </a:lnTo>
                <a:lnTo>
                  <a:pt x="11757" y="1340"/>
                </a:lnTo>
                <a:cubicBezTo>
                  <a:pt x="11734" y="1353"/>
                  <a:pt x="11710" y="1365"/>
                  <a:pt x="11686" y="1375"/>
                </a:cubicBezTo>
                <a:cubicBezTo>
                  <a:pt x="11643" y="1391"/>
                  <a:pt x="11600" y="1403"/>
                  <a:pt x="11555" y="1408"/>
                </a:cubicBezTo>
                <a:lnTo>
                  <a:pt x="11462" y="1448"/>
                </a:lnTo>
                <a:cubicBezTo>
                  <a:pt x="11416" y="1468"/>
                  <a:pt x="11368" y="1486"/>
                  <a:pt x="11320" y="1500"/>
                </a:cubicBezTo>
                <a:cubicBezTo>
                  <a:pt x="11300" y="1506"/>
                  <a:pt x="11281" y="1511"/>
                  <a:pt x="11261" y="1516"/>
                </a:cubicBezTo>
                <a:lnTo>
                  <a:pt x="11181" y="1507"/>
                </a:lnTo>
                <a:lnTo>
                  <a:pt x="11030" y="1507"/>
                </a:lnTo>
                <a:lnTo>
                  <a:pt x="10934" y="1503"/>
                </a:lnTo>
                <a:lnTo>
                  <a:pt x="10809" y="1515"/>
                </a:lnTo>
                <a:lnTo>
                  <a:pt x="10747" y="1614"/>
                </a:lnTo>
                <a:lnTo>
                  <a:pt x="10819" y="1631"/>
                </a:lnTo>
                <a:lnTo>
                  <a:pt x="10969" y="1619"/>
                </a:lnTo>
                <a:lnTo>
                  <a:pt x="11157" y="1625"/>
                </a:lnTo>
                <a:lnTo>
                  <a:pt x="11217" y="1614"/>
                </a:lnTo>
                <a:lnTo>
                  <a:pt x="11367" y="1614"/>
                </a:lnTo>
                <a:lnTo>
                  <a:pt x="11444" y="1637"/>
                </a:lnTo>
                <a:lnTo>
                  <a:pt x="11524" y="1637"/>
                </a:lnTo>
                <a:lnTo>
                  <a:pt x="11612" y="1580"/>
                </a:lnTo>
                <a:lnTo>
                  <a:pt x="11712" y="1523"/>
                </a:lnTo>
                <a:lnTo>
                  <a:pt x="11819" y="1471"/>
                </a:lnTo>
                <a:lnTo>
                  <a:pt x="11946" y="1465"/>
                </a:lnTo>
                <a:lnTo>
                  <a:pt x="12061" y="1443"/>
                </a:lnTo>
                <a:lnTo>
                  <a:pt x="12136" y="1357"/>
                </a:lnTo>
                <a:lnTo>
                  <a:pt x="12043" y="1285"/>
                </a:lnTo>
                <a:lnTo>
                  <a:pt x="11919" y="1210"/>
                </a:lnTo>
                <a:lnTo>
                  <a:pt x="11819" y="1205"/>
                </a:lnTo>
                <a:lnTo>
                  <a:pt x="11706" y="1174"/>
                </a:lnTo>
                <a:lnTo>
                  <a:pt x="11777" y="1143"/>
                </a:lnTo>
                <a:lnTo>
                  <a:pt x="11750" y="1051"/>
                </a:lnTo>
                <a:lnTo>
                  <a:pt x="11825" y="1016"/>
                </a:lnTo>
                <a:lnTo>
                  <a:pt x="11846" y="1077"/>
                </a:lnTo>
                <a:lnTo>
                  <a:pt x="11928" y="1117"/>
                </a:lnTo>
                <a:lnTo>
                  <a:pt x="12159" y="1117"/>
                </a:lnTo>
                <a:lnTo>
                  <a:pt x="12136" y="1175"/>
                </a:lnTo>
                <a:lnTo>
                  <a:pt x="12345" y="1232"/>
                </a:lnTo>
                <a:lnTo>
                  <a:pt x="12516" y="1260"/>
                </a:lnTo>
                <a:lnTo>
                  <a:pt x="12410" y="1269"/>
                </a:lnTo>
                <a:lnTo>
                  <a:pt x="12377" y="1343"/>
                </a:lnTo>
                <a:lnTo>
                  <a:pt x="12484" y="1372"/>
                </a:lnTo>
                <a:lnTo>
                  <a:pt x="12555" y="1355"/>
                </a:lnTo>
                <a:lnTo>
                  <a:pt x="12565" y="1284"/>
                </a:lnTo>
                <a:lnTo>
                  <a:pt x="12747" y="1256"/>
                </a:lnTo>
                <a:lnTo>
                  <a:pt x="12841" y="1250"/>
                </a:lnTo>
                <a:lnTo>
                  <a:pt x="12901" y="1278"/>
                </a:lnTo>
                <a:lnTo>
                  <a:pt x="12864" y="1328"/>
                </a:lnTo>
                <a:lnTo>
                  <a:pt x="12746" y="1364"/>
                </a:lnTo>
                <a:lnTo>
                  <a:pt x="12797" y="1425"/>
                </a:lnTo>
                <a:lnTo>
                  <a:pt x="12864" y="1482"/>
                </a:lnTo>
                <a:lnTo>
                  <a:pt x="12914" y="1448"/>
                </a:lnTo>
                <a:lnTo>
                  <a:pt x="13008" y="1431"/>
                </a:lnTo>
                <a:lnTo>
                  <a:pt x="13050" y="1368"/>
                </a:lnTo>
                <a:lnTo>
                  <a:pt x="13121" y="1351"/>
                </a:lnTo>
                <a:lnTo>
                  <a:pt x="13164" y="1395"/>
                </a:lnTo>
                <a:lnTo>
                  <a:pt x="13267" y="1387"/>
                </a:lnTo>
                <a:lnTo>
                  <a:pt x="13470" y="1475"/>
                </a:lnTo>
                <a:lnTo>
                  <a:pt x="13581" y="1528"/>
                </a:lnTo>
                <a:lnTo>
                  <a:pt x="13644" y="1571"/>
                </a:lnTo>
                <a:lnTo>
                  <a:pt x="13707" y="1588"/>
                </a:lnTo>
                <a:lnTo>
                  <a:pt x="13776" y="1583"/>
                </a:lnTo>
                <a:lnTo>
                  <a:pt x="13849" y="1548"/>
                </a:lnTo>
                <a:lnTo>
                  <a:pt x="13889" y="1674"/>
                </a:lnTo>
                <a:lnTo>
                  <a:pt x="13754" y="1658"/>
                </a:lnTo>
                <a:lnTo>
                  <a:pt x="13712" y="1733"/>
                </a:lnTo>
                <a:lnTo>
                  <a:pt x="13587" y="1707"/>
                </a:lnTo>
                <a:lnTo>
                  <a:pt x="13509" y="1604"/>
                </a:lnTo>
                <a:lnTo>
                  <a:pt x="13433" y="1532"/>
                </a:lnTo>
                <a:lnTo>
                  <a:pt x="13378" y="1440"/>
                </a:lnTo>
                <a:lnTo>
                  <a:pt x="13225" y="1451"/>
                </a:lnTo>
                <a:lnTo>
                  <a:pt x="13129" y="1479"/>
                </a:lnTo>
                <a:lnTo>
                  <a:pt x="13141" y="1552"/>
                </a:lnTo>
                <a:lnTo>
                  <a:pt x="13195" y="1653"/>
                </a:lnTo>
                <a:lnTo>
                  <a:pt x="13228" y="1725"/>
                </a:lnTo>
                <a:lnTo>
                  <a:pt x="13280" y="1806"/>
                </a:lnTo>
                <a:lnTo>
                  <a:pt x="13280" y="1882"/>
                </a:lnTo>
                <a:lnTo>
                  <a:pt x="13349" y="1898"/>
                </a:lnTo>
                <a:lnTo>
                  <a:pt x="13351" y="1980"/>
                </a:lnTo>
                <a:lnTo>
                  <a:pt x="13274" y="2009"/>
                </a:lnTo>
                <a:lnTo>
                  <a:pt x="13302" y="2116"/>
                </a:lnTo>
                <a:lnTo>
                  <a:pt x="13367" y="2160"/>
                </a:lnTo>
                <a:lnTo>
                  <a:pt x="13406" y="2245"/>
                </a:lnTo>
                <a:lnTo>
                  <a:pt x="13448" y="2311"/>
                </a:lnTo>
                <a:lnTo>
                  <a:pt x="13605" y="2329"/>
                </a:lnTo>
                <a:lnTo>
                  <a:pt x="13626" y="2378"/>
                </a:lnTo>
                <a:lnTo>
                  <a:pt x="13716" y="2434"/>
                </a:lnTo>
                <a:lnTo>
                  <a:pt x="13858" y="2509"/>
                </a:lnTo>
                <a:lnTo>
                  <a:pt x="13978" y="2589"/>
                </a:lnTo>
                <a:lnTo>
                  <a:pt x="14085" y="2640"/>
                </a:lnTo>
                <a:lnTo>
                  <a:pt x="14196" y="2686"/>
                </a:lnTo>
                <a:lnTo>
                  <a:pt x="14385" y="2735"/>
                </a:lnTo>
                <a:lnTo>
                  <a:pt x="14340" y="2658"/>
                </a:lnTo>
                <a:lnTo>
                  <a:pt x="14480" y="2708"/>
                </a:lnTo>
                <a:lnTo>
                  <a:pt x="14693" y="2827"/>
                </a:lnTo>
                <a:lnTo>
                  <a:pt x="15071" y="2950"/>
                </a:lnTo>
                <a:lnTo>
                  <a:pt x="15184" y="3053"/>
                </a:lnTo>
                <a:lnTo>
                  <a:pt x="15252" y="3112"/>
                </a:lnTo>
                <a:lnTo>
                  <a:pt x="15319" y="3208"/>
                </a:lnTo>
                <a:lnTo>
                  <a:pt x="15419" y="3260"/>
                </a:lnTo>
                <a:cubicBezTo>
                  <a:pt x="15459" y="3288"/>
                  <a:pt x="15499" y="3314"/>
                  <a:pt x="15540" y="3339"/>
                </a:cubicBezTo>
                <a:cubicBezTo>
                  <a:pt x="15589" y="3369"/>
                  <a:pt x="15639" y="3399"/>
                  <a:pt x="15693" y="3419"/>
                </a:cubicBezTo>
                <a:cubicBezTo>
                  <a:pt x="15721" y="3430"/>
                  <a:pt x="15749" y="3438"/>
                  <a:pt x="15779" y="3443"/>
                </a:cubicBezTo>
                <a:cubicBezTo>
                  <a:pt x="15814" y="3451"/>
                  <a:pt x="15848" y="3459"/>
                  <a:pt x="15882" y="3466"/>
                </a:cubicBezTo>
                <a:cubicBezTo>
                  <a:pt x="15934" y="3477"/>
                  <a:pt x="15986" y="3488"/>
                  <a:pt x="16038" y="3499"/>
                </a:cubicBezTo>
                <a:lnTo>
                  <a:pt x="16174" y="3511"/>
                </a:lnTo>
                <a:lnTo>
                  <a:pt x="16267" y="3471"/>
                </a:lnTo>
                <a:lnTo>
                  <a:pt x="16286" y="3409"/>
                </a:lnTo>
                <a:lnTo>
                  <a:pt x="16267" y="3352"/>
                </a:lnTo>
                <a:lnTo>
                  <a:pt x="16185" y="3296"/>
                </a:lnTo>
                <a:lnTo>
                  <a:pt x="16135" y="3263"/>
                </a:lnTo>
                <a:cubicBezTo>
                  <a:pt x="16068" y="3293"/>
                  <a:pt x="15996" y="3234"/>
                  <a:pt x="16016" y="3165"/>
                </a:cubicBezTo>
                <a:cubicBezTo>
                  <a:pt x="16023" y="3142"/>
                  <a:pt x="16043" y="3123"/>
                  <a:pt x="16067" y="3117"/>
                </a:cubicBezTo>
                <a:lnTo>
                  <a:pt x="16127" y="3096"/>
                </a:lnTo>
                <a:lnTo>
                  <a:pt x="16277" y="3112"/>
                </a:lnTo>
                <a:lnTo>
                  <a:pt x="16487" y="3137"/>
                </a:lnTo>
                <a:lnTo>
                  <a:pt x="16500" y="3050"/>
                </a:lnTo>
                <a:lnTo>
                  <a:pt x="16465" y="2984"/>
                </a:lnTo>
                <a:lnTo>
                  <a:pt x="16382" y="2957"/>
                </a:lnTo>
                <a:lnTo>
                  <a:pt x="16291" y="2881"/>
                </a:lnTo>
                <a:lnTo>
                  <a:pt x="16234" y="2854"/>
                </a:lnTo>
                <a:lnTo>
                  <a:pt x="16167" y="2787"/>
                </a:lnTo>
                <a:lnTo>
                  <a:pt x="16084" y="2718"/>
                </a:lnTo>
                <a:lnTo>
                  <a:pt x="15999" y="2707"/>
                </a:lnTo>
                <a:lnTo>
                  <a:pt x="15924" y="2718"/>
                </a:lnTo>
                <a:lnTo>
                  <a:pt x="15797" y="2730"/>
                </a:lnTo>
                <a:lnTo>
                  <a:pt x="15718" y="2654"/>
                </a:lnTo>
                <a:lnTo>
                  <a:pt x="15676" y="2573"/>
                </a:lnTo>
                <a:lnTo>
                  <a:pt x="15625" y="2512"/>
                </a:lnTo>
                <a:lnTo>
                  <a:pt x="15454" y="2512"/>
                </a:lnTo>
                <a:lnTo>
                  <a:pt x="15437" y="2430"/>
                </a:lnTo>
                <a:lnTo>
                  <a:pt x="15359" y="2441"/>
                </a:lnTo>
                <a:lnTo>
                  <a:pt x="15342" y="2493"/>
                </a:lnTo>
                <a:lnTo>
                  <a:pt x="15411" y="2559"/>
                </a:lnTo>
                <a:lnTo>
                  <a:pt x="15387" y="2628"/>
                </a:lnTo>
                <a:lnTo>
                  <a:pt x="15287" y="2599"/>
                </a:lnTo>
                <a:lnTo>
                  <a:pt x="15183" y="2539"/>
                </a:lnTo>
                <a:lnTo>
                  <a:pt x="15055" y="2494"/>
                </a:lnTo>
                <a:lnTo>
                  <a:pt x="14993" y="2437"/>
                </a:lnTo>
                <a:lnTo>
                  <a:pt x="14865" y="2404"/>
                </a:lnTo>
                <a:lnTo>
                  <a:pt x="14733" y="2397"/>
                </a:lnTo>
                <a:lnTo>
                  <a:pt x="14605" y="2333"/>
                </a:lnTo>
                <a:lnTo>
                  <a:pt x="14509" y="2283"/>
                </a:lnTo>
                <a:lnTo>
                  <a:pt x="14417" y="2254"/>
                </a:lnTo>
                <a:lnTo>
                  <a:pt x="14347" y="2143"/>
                </a:lnTo>
                <a:lnTo>
                  <a:pt x="14461" y="2143"/>
                </a:lnTo>
                <a:cubicBezTo>
                  <a:pt x="14516" y="2180"/>
                  <a:pt x="14578" y="2208"/>
                  <a:pt x="14643" y="2225"/>
                </a:cubicBezTo>
                <a:cubicBezTo>
                  <a:pt x="14676" y="2233"/>
                  <a:pt x="14709" y="2239"/>
                  <a:pt x="14743" y="2242"/>
                </a:cubicBezTo>
                <a:lnTo>
                  <a:pt x="14838" y="2310"/>
                </a:lnTo>
                <a:lnTo>
                  <a:pt x="14928" y="2366"/>
                </a:lnTo>
                <a:lnTo>
                  <a:pt x="15020" y="2384"/>
                </a:lnTo>
                <a:lnTo>
                  <a:pt x="15170" y="2377"/>
                </a:lnTo>
                <a:lnTo>
                  <a:pt x="15242" y="2404"/>
                </a:lnTo>
                <a:lnTo>
                  <a:pt x="15348" y="2307"/>
                </a:lnTo>
                <a:lnTo>
                  <a:pt x="15281" y="2250"/>
                </a:lnTo>
                <a:lnTo>
                  <a:pt x="15004" y="2045"/>
                </a:lnTo>
                <a:lnTo>
                  <a:pt x="14874" y="1985"/>
                </a:lnTo>
                <a:lnTo>
                  <a:pt x="14885" y="1908"/>
                </a:lnTo>
                <a:cubicBezTo>
                  <a:pt x="14953" y="1927"/>
                  <a:pt x="15016" y="1959"/>
                  <a:pt x="15070" y="2003"/>
                </a:cubicBezTo>
                <a:cubicBezTo>
                  <a:pt x="15110" y="2035"/>
                  <a:pt x="15145" y="2073"/>
                  <a:pt x="15183" y="2107"/>
                </a:cubicBezTo>
                <a:cubicBezTo>
                  <a:pt x="15212" y="2133"/>
                  <a:pt x="15243" y="2158"/>
                  <a:pt x="15276" y="2180"/>
                </a:cubicBezTo>
                <a:lnTo>
                  <a:pt x="15366" y="2215"/>
                </a:lnTo>
                <a:lnTo>
                  <a:pt x="15412" y="2307"/>
                </a:lnTo>
                <a:lnTo>
                  <a:pt x="15544" y="2372"/>
                </a:lnTo>
                <a:lnTo>
                  <a:pt x="15614" y="2372"/>
                </a:lnTo>
                <a:lnTo>
                  <a:pt x="15786" y="2417"/>
                </a:lnTo>
                <a:lnTo>
                  <a:pt x="15929" y="2462"/>
                </a:lnTo>
                <a:lnTo>
                  <a:pt x="16039" y="2485"/>
                </a:lnTo>
                <a:lnTo>
                  <a:pt x="16158" y="2513"/>
                </a:lnTo>
                <a:lnTo>
                  <a:pt x="16265" y="2593"/>
                </a:lnTo>
                <a:lnTo>
                  <a:pt x="16270" y="2674"/>
                </a:lnTo>
                <a:lnTo>
                  <a:pt x="16270" y="2730"/>
                </a:lnTo>
                <a:lnTo>
                  <a:pt x="16377" y="2810"/>
                </a:lnTo>
                <a:lnTo>
                  <a:pt x="16484" y="2873"/>
                </a:lnTo>
                <a:lnTo>
                  <a:pt x="16539" y="2970"/>
                </a:lnTo>
                <a:lnTo>
                  <a:pt x="16585" y="3030"/>
                </a:lnTo>
                <a:lnTo>
                  <a:pt x="16562" y="3111"/>
                </a:lnTo>
                <a:lnTo>
                  <a:pt x="16532" y="3173"/>
                </a:lnTo>
                <a:lnTo>
                  <a:pt x="16498" y="3250"/>
                </a:lnTo>
                <a:lnTo>
                  <a:pt x="16409" y="3204"/>
                </a:lnTo>
                <a:lnTo>
                  <a:pt x="16356" y="3145"/>
                </a:lnTo>
                <a:lnTo>
                  <a:pt x="16252" y="3177"/>
                </a:lnTo>
                <a:cubicBezTo>
                  <a:pt x="16293" y="3217"/>
                  <a:pt x="16329" y="3260"/>
                  <a:pt x="16361" y="3307"/>
                </a:cubicBezTo>
                <a:cubicBezTo>
                  <a:pt x="16382" y="3339"/>
                  <a:pt x="16401" y="3373"/>
                  <a:pt x="16418" y="3409"/>
                </a:cubicBezTo>
                <a:lnTo>
                  <a:pt x="16564" y="3451"/>
                </a:lnTo>
                <a:lnTo>
                  <a:pt x="16681" y="3471"/>
                </a:lnTo>
                <a:lnTo>
                  <a:pt x="16852" y="3529"/>
                </a:lnTo>
                <a:lnTo>
                  <a:pt x="16941" y="3574"/>
                </a:lnTo>
                <a:lnTo>
                  <a:pt x="16994" y="3654"/>
                </a:lnTo>
                <a:lnTo>
                  <a:pt x="17084" y="3772"/>
                </a:lnTo>
                <a:lnTo>
                  <a:pt x="17117" y="3813"/>
                </a:lnTo>
                <a:lnTo>
                  <a:pt x="17128" y="3903"/>
                </a:lnTo>
                <a:lnTo>
                  <a:pt x="17212" y="3943"/>
                </a:lnTo>
                <a:lnTo>
                  <a:pt x="17401" y="4112"/>
                </a:lnTo>
                <a:lnTo>
                  <a:pt x="17571" y="4292"/>
                </a:lnTo>
                <a:lnTo>
                  <a:pt x="17472" y="4250"/>
                </a:lnTo>
                <a:lnTo>
                  <a:pt x="17387" y="4222"/>
                </a:lnTo>
                <a:lnTo>
                  <a:pt x="17322" y="4142"/>
                </a:lnTo>
                <a:lnTo>
                  <a:pt x="17230" y="4186"/>
                </a:lnTo>
                <a:lnTo>
                  <a:pt x="17230" y="4254"/>
                </a:lnTo>
                <a:lnTo>
                  <a:pt x="17176" y="4283"/>
                </a:lnTo>
                <a:lnTo>
                  <a:pt x="17058" y="4250"/>
                </a:lnTo>
                <a:lnTo>
                  <a:pt x="16952" y="4238"/>
                </a:lnTo>
                <a:lnTo>
                  <a:pt x="16789" y="4288"/>
                </a:lnTo>
                <a:lnTo>
                  <a:pt x="16696" y="4250"/>
                </a:lnTo>
                <a:lnTo>
                  <a:pt x="16593" y="4116"/>
                </a:lnTo>
                <a:lnTo>
                  <a:pt x="16515" y="4102"/>
                </a:lnTo>
                <a:lnTo>
                  <a:pt x="16551" y="4182"/>
                </a:lnTo>
                <a:lnTo>
                  <a:pt x="16510" y="4250"/>
                </a:lnTo>
                <a:lnTo>
                  <a:pt x="16452" y="4201"/>
                </a:lnTo>
                <a:lnTo>
                  <a:pt x="16312" y="4026"/>
                </a:lnTo>
                <a:lnTo>
                  <a:pt x="16222" y="4086"/>
                </a:lnTo>
                <a:lnTo>
                  <a:pt x="16302" y="4141"/>
                </a:lnTo>
                <a:cubicBezTo>
                  <a:pt x="16314" y="4155"/>
                  <a:pt x="16326" y="4169"/>
                  <a:pt x="16337" y="4184"/>
                </a:cubicBezTo>
                <a:cubicBezTo>
                  <a:pt x="16349" y="4198"/>
                  <a:pt x="16360" y="4213"/>
                  <a:pt x="16372" y="4228"/>
                </a:cubicBezTo>
                <a:lnTo>
                  <a:pt x="16372" y="4296"/>
                </a:lnTo>
                <a:lnTo>
                  <a:pt x="16420" y="4320"/>
                </a:lnTo>
                <a:lnTo>
                  <a:pt x="16551" y="4430"/>
                </a:lnTo>
                <a:lnTo>
                  <a:pt x="16427" y="4418"/>
                </a:lnTo>
                <a:lnTo>
                  <a:pt x="16427" y="4498"/>
                </a:lnTo>
                <a:lnTo>
                  <a:pt x="16521" y="4581"/>
                </a:lnTo>
                <a:lnTo>
                  <a:pt x="16639" y="4667"/>
                </a:lnTo>
                <a:lnTo>
                  <a:pt x="16735" y="4683"/>
                </a:lnTo>
                <a:cubicBezTo>
                  <a:pt x="16717" y="4664"/>
                  <a:pt x="16699" y="4645"/>
                  <a:pt x="16681" y="4626"/>
                </a:cubicBezTo>
                <a:cubicBezTo>
                  <a:pt x="16663" y="4607"/>
                  <a:pt x="16644" y="4588"/>
                  <a:pt x="16626" y="4569"/>
                </a:cubicBezTo>
                <a:lnTo>
                  <a:pt x="16781" y="4649"/>
                </a:lnTo>
                <a:lnTo>
                  <a:pt x="16853" y="4618"/>
                </a:lnTo>
                <a:lnTo>
                  <a:pt x="16941" y="4702"/>
                </a:lnTo>
                <a:lnTo>
                  <a:pt x="16941" y="4765"/>
                </a:lnTo>
                <a:lnTo>
                  <a:pt x="16988" y="4851"/>
                </a:lnTo>
                <a:lnTo>
                  <a:pt x="17056" y="4936"/>
                </a:lnTo>
                <a:lnTo>
                  <a:pt x="17127" y="4994"/>
                </a:lnTo>
                <a:lnTo>
                  <a:pt x="17158" y="5048"/>
                </a:lnTo>
                <a:lnTo>
                  <a:pt x="17215" y="5165"/>
                </a:lnTo>
                <a:lnTo>
                  <a:pt x="17320" y="5194"/>
                </a:lnTo>
                <a:lnTo>
                  <a:pt x="17372" y="5209"/>
                </a:lnTo>
                <a:lnTo>
                  <a:pt x="17437" y="5289"/>
                </a:lnTo>
                <a:lnTo>
                  <a:pt x="17507" y="5364"/>
                </a:lnTo>
                <a:lnTo>
                  <a:pt x="17597" y="5392"/>
                </a:lnTo>
                <a:lnTo>
                  <a:pt x="17628" y="5325"/>
                </a:lnTo>
                <a:lnTo>
                  <a:pt x="17615" y="5239"/>
                </a:lnTo>
                <a:lnTo>
                  <a:pt x="17599" y="5171"/>
                </a:lnTo>
                <a:lnTo>
                  <a:pt x="17556" y="5087"/>
                </a:lnTo>
                <a:lnTo>
                  <a:pt x="17505" y="5010"/>
                </a:lnTo>
                <a:lnTo>
                  <a:pt x="17409" y="4885"/>
                </a:lnTo>
                <a:lnTo>
                  <a:pt x="17302" y="4785"/>
                </a:lnTo>
                <a:lnTo>
                  <a:pt x="17109" y="4700"/>
                </a:lnTo>
                <a:lnTo>
                  <a:pt x="17030" y="4629"/>
                </a:lnTo>
                <a:lnTo>
                  <a:pt x="17106" y="4621"/>
                </a:lnTo>
                <a:lnTo>
                  <a:pt x="17027" y="4519"/>
                </a:lnTo>
                <a:cubicBezTo>
                  <a:pt x="17045" y="4521"/>
                  <a:pt x="17064" y="4523"/>
                  <a:pt x="17083" y="4524"/>
                </a:cubicBezTo>
                <a:cubicBezTo>
                  <a:pt x="17101" y="4526"/>
                  <a:pt x="17120" y="4528"/>
                  <a:pt x="17138" y="4530"/>
                </a:cubicBezTo>
                <a:lnTo>
                  <a:pt x="17244" y="4631"/>
                </a:lnTo>
                <a:lnTo>
                  <a:pt x="17354" y="4700"/>
                </a:lnTo>
                <a:lnTo>
                  <a:pt x="17437" y="4752"/>
                </a:lnTo>
                <a:lnTo>
                  <a:pt x="17464" y="4810"/>
                </a:lnTo>
                <a:lnTo>
                  <a:pt x="17575" y="4845"/>
                </a:lnTo>
                <a:cubicBezTo>
                  <a:pt x="17580" y="4850"/>
                  <a:pt x="17585" y="4855"/>
                  <a:pt x="17590" y="4859"/>
                </a:cubicBezTo>
                <a:cubicBezTo>
                  <a:pt x="17594" y="4864"/>
                  <a:pt x="17599" y="4869"/>
                  <a:pt x="17604" y="4873"/>
                </a:cubicBezTo>
                <a:cubicBezTo>
                  <a:pt x="17609" y="4878"/>
                  <a:pt x="17614" y="4883"/>
                  <a:pt x="17619" y="4887"/>
                </a:cubicBezTo>
                <a:cubicBezTo>
                  <a:pt x="17624" y="4892"/>
                  <a:pt x="17629" y="4897"/>
                  <a:pt x="17633" y="4901"/>
                </a:cubicBezTo>
                <a:lnTo>
                  <a:pt x="17674" y="4956"/>
                </a:lnTo>
                <a:lnTo>
                  <a:pt x="17820" y="5100"/>
                </a:lnTo>
                <a:lnTo>
                  <a:pt x="17838" y="5027"/>
                </a:lnTo>
                <a:lnTo>
                  <a:pt x="17761" y="4888"/>
                </a:lnTo>
                <a:lnTo>
                  <a:pt x="17710" y="4737"/>
                </a:lnTo>
                <a:lnTo>
                  <a:pt x="17675" y="4606"/>
                </a:lnTo>
                <a:lnTo>
                  <a:pt x="17657" y="4532"/>
                </a:lnTo>
                <a:lnTo>
                  <a:pt x="17603" y="4436"/>
                </a:lnTo>
                <a:lnTo>
                  <a:pt x="17568" y="4351"/>
                </a:lnTo>
                <a:lnTo>
                  <a:pt x="17657" y="4408"/>
                </a:lnTo>
                <a:lnTo>
                  <a:pt x="17711" y="4512"/>
                </a:lnTo>
                <a:lnTo>
                  <a:pt x="17789" y="4638"/>
                </a:lnTo>
                <a:lnTo>
                  <a:pt x="17788" y="4710"/>
                </a:lnTo>
                <a:lnTo>
                  <a:pt x="17845" y="4768"/>
                </a:lnTo>
                <a:lnTo>
                  <a:pt x="17949" y="4814"/>
                </a:lnTo>
                <a:lnTo>
                  <a:pt x="17983" y="4859"/>
                </a:lnTo>
                <a:lnTo>
                  <a:pt x="18023" y="4972"/>
                </a:lnTo>
                <a:lnTo>
                  <a:pt x="18053" y="5075"/>
                </a:lnTo>
                <a:lnTo>
                  <a:pt x="18095" y="5155"/>
                </a:lnTo>
                <a:lnTo>
                  <a:pt x="18181" y="5150"/>
                </a:lnTo>
                <a:lnTo>
                  <a:pt x="18222" y="5030"/>
                </a:lnTo>
                <a:lnTo>
                  <a:pt x="18279" y="5012"/>
                </a:lnTo>
                <a:lnTo>
                  <a:pt x="18369" y="5012"/>
                </a:lnTo>
                <a:lnTo>
                  <a:pt x="18461" y="5040"/>
                </a:lnTo>
                <a:lnTo>
                  <a:pt x="18595" y="5199"/>
                </a:lnTo>
                <a:lnTo>
                  <a:pt x="18720" y="5308"/>
                </a:lnTo>
                <a:lnTo>
                  <a:pt x="18773" y="5439"/>
                </a:lnTo>
                <a:lnTo>
                  <a:pt x="18774" y="5667"/>
                </a:lnTo>
                <a:lnTo>
                  <a:pt x="18739" y="5855"/>
                </a:lnTo>
                <a:lnTo>
                  <a:pt x="18739" y="5958"/>
                </a:lnTo>
                <a:lnTo>
                  <a:pt x="18787" y="6061"/>
                </a:lnTo>
                <a:lnTo>
                  <a:pt x="18849" y="6162"/>
                </a:lnTo>
                <a:lnTo>
                  <a:pt x="18966" y="6208"/>
                </a:lnTo>
                <a:cubicBezTo>
                  <a:pt x="18998" y="6228"/>
                  <a:pt x="19028" y="6250"/>
                  <a:pt x="19056" y="6275"/>
                </a:cubicBezTo>
                <a:cubicBezTo>
                  <a:pt x="19081" y="6296"/>
                  <a:pt x="19106" y="6321"/>
                  <a:pt x="19127" y="6345"/>
                </a:cubicBezTo>
                <a:cubicBezTo>
                  <a:pt x="19144" y="6362"/>
                  <a:pt x="19160" y="6379"/>
                  <a:pt x="19177" y="6397"/>
                </a:cubicBezTo>
                <a:cubicBezTo>
                  <a:pt x="19193" y="6414"/>
                  <a:pt x="19209" y="6432"/>
                  <a:pt x="19225" y="6450"/>
                </a:cubicBezTo>
                <a:cubicBezTo>
                  <a:pt x="19237" y="6464"/>
                  <a:pt x="19248" y="6478"/>
                  <a:pt x="19260" y="6492"/>
                </a:cubicBezTo>
                <a:cubicBezTo>
                  <a:pt x="19271" y="6506"/>
                  <a:pt x="19283" y="6520"/>
                  <a:pt x="19294" y="6534"/>
                </a:cubicBezTo>
                <a:cubicBezTo>
                  <a:pt x="19309" y="6573"/>
                  <a:pt x="19335" y="6607"/>
                  <a:pt x="19369" y="6632"/>
                </a:cubicBezTo>
                <a:cubicBezTo>
                  <a:pt x="19389" y="6647"/>
                  <a:pt x="19412" y="6658"/>
                  <a:pt x="19436" y="6665"/>
                </a:cubicBezTo>
                <a:lnTo>
                  <a:pt x="19497" y="6660"/>
                </a:lnTo>
                <a:lnTo>
                  <a:pt x="19572" y="6763"/>
                </a:lnTo>
                <a:cubicBezTo>
                  <a:pt x="19574" y="6756"/>
                  <a:pt x="19575" y="6750"/>
                  <a:pt x="19576" y="6743"/>
                </a:cubicBezTo>
                <a:cubicBezTo>
                  <a:pt x="19576" y="6736"/>
                  <a:pt x="19577" y="6730"/>
                  <a:pt x="19578" y="6723"/>
                </a:cubicBezTo>
                <a:cubicBezTo>
                  <a:pt x="19579" y="6716"/>
                  <a:pt x="19579" y="6710"/>
                  <a:pt x="19580" y="6703"/>
                </a:cubicBezTo>
                <a:cubicBezTo>
                  <a:pt x="19581" y="6697"/>
                  <a:pt x="19581" y="6690"/>
                  <a:pt x="19582" y="6684"/>
                </a:cubicBezTo>
                <a:lnTo>
                  <a:pt x="19611" y="6526"/>
                </a:lnTo>
                <a:lnTo>
                  <a:pt x="19689" y="6564"/>
                </a:lnTo>
                <a:lnTo>
                  <a:pt x="19681" y="6421"/>
                </a:lnTo>
                <a:lnTo>
                  <a:pt x="19648" y="6317"/>
                </a:lnTo>
                <a:lnTo>
                  <a:pt x="19618" y="6222"/>
                </a:lnTo>
                <a:lnTo>
                  <a:pt x="19600" y="6117"/>
                </a:lnTo>
                <a:lnTo>
                  <a:pt x="19570" y="6056"/>
                </a:lnTo>
                <a:lnTo>
                  <a:pt x="19559" y="5977"/>
                </a:lnTo>
                <a:lnTo>
                  <a:pt x="19475" y="5869"/>
                </a:lnTo>
                <a:lnTo>
                  <a:pt x="19380" y="5754"/>
                </a:lnTo>
                <a:lnTo>
                  <a:pt x="19321" y="5638"/>
                </a:lnTo>
                <a:lnTo>
                  <a:pt x="19261" y="5500"/>
                </a:lnTo>
                <a:lnTo>
                  <a:pt x="19168" y="5500"/>
                </a:lnTo>
                <a:lnTo>
                  <a:pt x="19084" y="5372"/>
                </a:lnTo>
                <a:lnTo>
                  <a:pt x="19022" y="5261"/>
                </a:lnTo>
                <a:lnTo>
                  <a:pt x="19098" y="5227"/>
                </a:lnTo>
                <a:lnTo>
                  <a:pt x="19102" y="5112"/>
                </a:lnTo>
                <a:lnTo>
                  <a:pt x="19108" y="4987"/>
                </a:lnTo>
                <a:lnTo>
                  <a:pt x="19009" y="4923"/>
                </a:lnTo>
                <a:lnTo>
                  <a:pt x="19051" y="5066"/>
                </a:lnTo>
                <a:lnTo>
                  <a:pt x="19022" y="5187"/>
                </a:lnTo>
                <a:lnTo>
                  <a:pt x="18933" y="5110"/>
                </a:lnTo>
                <a:lnTo>
                  <a:pt x="18877" y="4935"/>
                </a:lnTo>
                <a:lnTo>
                  <a:pt x="18788" y="4842"/>
                </a:lnTo>
                <a:lnTo>
                  <a:pt x="18710" y="4769"/>
                </a:lnTo>
                <a:lnTo>
                  <a:pt x="18604" y="4693"/>
                </a:lnTo>
                <a:lnTo>
                  <a:pt x="18586" y="4540"/>
                </a:lnTo>
                <a:lnTo>
                  <a:pt x="18511" y="4430"/>
                </a:lnTo>
                <a:lnTo>
                  <a:pt x="18411" y="4305"/>
                </a:lnTo>
                <a:lnTo>
                  <a:pt x="18289" y="4146"/>
                </a:lnTo>
                <a:lnTo>
                  <a:pt x="18194" y="4030"/>
                </a:lnTo>
                <a:lnTo>
                  <a:pt x="18343" y="4009"/>
                </a:lnTo>
                <a:cubicBezTo>
                  <a:pt x="18379" y="4046"/>
                  <a:pt x="18413" y="4085"/>
                  <a:pt x="18443" y="4128"/>
                </a:cubicBezTo>
                <a:cubicBezTo>
                  <a:pt x="18474" y="4171"/>
                  <a:pt x="18501" y="4216"/>
                  <a:pt x="18524" y="4264"/>
                </a:cubicBezTo>
                <a:lnTo>
                  <a:pt x="18589" y="4304"/>
                </a:lnTo>
                <a:cubicBezTo>
                  <a:pt x="18595" y="4362"/>
                  <a:pt x="18637" y="4411"/>
                  <a:pt x="18695" y="4430"/>
                </a:cubicBezTo>
                <a:cubicBezTo>
                  <a:pt x="18736" y="4443"/>
                  <a:pt x="18781" y="4439"/>
                  <a:pt x="18819" y="4419"/>
                </a:cubicBezTo>
                <a:lnTo>
                  <a:pt x="18956" y="4618"/>
                </a:lnTo>
                <a:lnTo>
                  <a:pt x="19177" y="4905"/>
                </a:lnTo>
                <a:lnTo>
                  <a:pt x="19401" y="5199"/>
                </a:lnTo>
                <a:lnTo>
                  <a:pt x="19575" y="5603"/>
                </a:lnTo>
                <a:lnTo>
                  <a:pt x="19705" y="6087"/>
                </a:lnTo>
                <a:lnTo>
                  <a:pt x="19759" y="6415"/>
                </a:lnTo>
                <a:lnTo>
                  <a:pt x="19741" y="6540"/>
                </a:lnTo>
                <a:lnTo>
                  <a:pt x="19867" y="6764"/>
                </a:lnTo>
                <a:lnTo>
                  <a:pt x="20008" y="7029"/>
                </a:lnTo>
                <a:lnTo>
                  <a:pt x="20043" y="7114"/>
                </a:lnTo>
                <a:lnTo>
                  <a:pt x="20070" y="7237"/>
                </a:lnTo>
                <a:lnTo>
                  <a:pt x="20101" y="7402"/>
                </a:lnTo>
                <a:lnTo>
                  <a:pt x="20239" y="7634"/>
                </a:lnTo>
                <a:lnTo>
                  <a:pt x="20383" y="7756"/>
                </a:lnTo>
                <a:lnTo>
                  <a:pt x="20470" y="7999"/>
                </a:lnTo>
                <a:lnTo>
                  <a:pt x="20529" y="8190"/>
                </a:lnTo>
                <a:lnTo>
                  <a:pt x="20517" y="8317"/>
                </a:lnTo>
                <a:lnTo>
                  <a:pt x="20556" y="8429"/>
                </a:lnTo>
                <a:lnTo>
                  <a:pt x="20589" y="8586"/>
                </a:lnTo>
                <a:lnTo>
                  <a:pt x="20663" y="8838"/>
                </a:lnTo>
                <a:lnTo>
                  <a:pt x="20838" y="9251"/>
                </a:lnTo>
                <a:lnTo>
                  <a:pt x="20891" y="9461"/>
                </a:lnTo>
                <a:cubicBezTo>
                  <a:pt x="20895" y="9489"/>
                  <a:pt x="20898" y="9517"/>
                  <a:pt x="20899" y="9545"/>
                </a:cubicBezTo>
                <a:cubicBezTo>
                  <a:pt x="20901" y="9573"/>
                  <a:pt x="20902" y="9601"/>
                  <a:pt x="20902" y="9629"/>
                </a:cubicBezTo>
                <a:cubicBezTo>
                  <a:pt x="20903" y="9649"/>
                  <a:pt x="20902" y="9668"/>
                  <a:pt x="20904" y="9688"/>
                </a:cubicBezTo>
                <a:cubicBezTo>
                  <a:pt x="20905" y="9707"/>
                  <a:pt x="20906" y="9726"/>
                  <a:pt x="20909" y="9746"/>
                </a:cubicBezTo>
                <a:cubicBezTo>
                  <a:pt x="20913" y="9766"/>
                  <a:pt x="20918" y="9785"/>
                  <a:pt x="20926" y="9804"/>
                </a:cubicBezTo>
                <a:cubicBezTo>
                  <a:pt x="20933" y="9823"/>
                  <a:pt x="20943" y="9841"/>
                  <a:pt x="20954" y="9858"/>
                </a:cubicBezTo>
                <a:lnTo>
                  <a:pt x="21077" y="9917"/>
                </a:lnTo>
                <a:lnTo>
                  <a:pt x="21114" y="9969"/>
                </a:lnTo>
                <a:lnTo>
                  <a:pt x="21179" y="10100"/>
                </a:lnTo>
                <a:lnTo>
                  <a:pt x="21232" y="10177"/>
                </a:lnTo>
                <a:lnTo>
                  <a:pt x="21383" y="10257"/>
                </a:lnTo>
                <a:lnTo>
                  <a:pt x="21600" y="10337"/>
                </a:lnTo>
                <a:cubicBezTo>
                  <a:pt x="21560" y="9854"/>
                  <a:pt x="21486" y="9373"/>
                  <a:pt x="21377" y="8899"/>
                </a:cubicBezTo>
                <a:cubicBezTo>
                  <a:pt x="21256" y="8371"/>
                  <a:pt x="21093" y="7851"/>
                  <a:pt x="20889" y="7347"/>
                </a:cubicBezTo>
                <a:cubicBezTo>
                  <a:pt x="20669" y="6791"/>
                  <a:pt x="20403" y="6253"/>
                  <a:pt x="20096" y="5737"/>
                </a:cubicBezTo>
                <a:cubicBezTo>
                  <a:pt x="19772" y="5191"/>
                  <a:pt x="19402" y="4671"/>
                  <a:pt x="18988" y="4184"/>
                </a:cubicBezTo>
                <a:cubicBezTo>
                  <a:pt x="18566" y="3686"/>
                  <a:pt x="18099" y="3224"/>
                  <a:pt x="17594" y="2802"/>
                </a:cubicBezTo>
                <a:cubicBezTo>
                  <a:pt x="17098" y="2388"/>
                  <a:pt x="16566" y="2013"/>
                  <a:pt x="16004" y="1684"/>
                </a:cubicBezTo>
                <a:cubicBezTo>
                  <a:pt x="15707" y="1500"/>
                  <a:pt x="15398" y="1333"/>
                  <a:pt x="15081" y="1183"/>
                </a:cubicBezTo>
                <a:cubicBezTo>
                  <a:pt x="14738" y="1020"/>
                  <a:pt x="14385" y="878"/>
                  <a:pt x="14027" y="749"/>
                </a:cubicBezTo>
                <a:cubicBezTo>
                  <a:pt x="13699" y="630"/>
                  <a:pt x="13366" y="522"/>
                  <a:pt x="13028" y="429"/>
                </a:cubicBezTo>
                <a:cubicBezTo>
                  <a:pt x="12665" y="328"/>
                  <a:pt x="12297" y="246"/>
                  <a:pt x="11925" y="181"/>
                </a:cubicBezTo>
                <a:cubicBezTo>
                  <a:pt x="10989" y="17"/>
                  <a:pt x="10035" y="-35"/>
                  <a:pt x="9086" y="23"/>
                </a:cubicBezTo>
                <a:close/>
                <a:moveTo>
                  <a:pt x="10080" y="1329"/>
                </a:moveTo>
                <a:lnTo>
                  <a:pt x="10051" y="1416"/>
                </a:lnTo>
                <a:lnTo>
                  <a:pt x="10118" y="1495"/>
                </a:lnTo>
                <a:lnTo>
                  <a:pt x="10154" y="1408"/>
                </a:lnTo>
                <a:lnTo>
                  <a:pt x="10080" y="1329"/>
                </a:lnTo>
                <a:close/>
                <a:moveTo>
                  <a:pt x="9269" y="1695"/>
                </a:moveTo>
                <a:lnTo>
                  <a:pt x="9225" y="1735"/>
                </a:lnTo>
                <a:lnTo>
                  <a:pt x="9080" y="1777"/>
                </a:lnTo>
                <a:lnTo>
                  <a:pt x="9089" y="1840"/>
                </a:lnTo>
                <a:lnTo>
                  <a:pt x="9157" y="1892"/>
                </a:lnTo>
                <a:lnTo>
                  <a:pt x="9274" y="1892"/>
                </a:lnTo>
                <a:lnTo>
                  <a:pt x="9338" y="1837"/>
                </a:lnTo>
                <a:lnTo>
                  <a:pt x="9439" y="1925"/>
                </a:lnTo>
                <a:lnTo>
                  <a:pt x="9492" y="1971"/>
                </a:lnTo>
                <a:lnTo>
                  <a:pt x="9534" y="2021"/>
                </a:lnTo>
                <a:lnTo>
                  <a:pt x="9610" y="2056"/>
                </a:lnTo>
                <a:lnTo>
                  <a:pt x="9694" y="2024"/>
                </a:lnTo>
                <a:lnTo>
                  <a:pt x="9688" y="1940"/>
                </a:lnTo>
                <a:lnTo>
                  <a:pt x="9773" y="1902"/>
                </a:lnTo>
                <a:lnTo>
                  <a:pt x="9749" y="1813"/>
                </a:lnTo>
                <a:lnTo>
                  <a:pt x="9669" y="1796"/>
                </a:lnTo>
                <a:lnTo>
                  <a:pt x="9609" y="1840"/>
                </a:lnTo>
                <a:lnTo>
                  <a:pt x="9518" y="1786"/>
                </a:lnTo>
                <a:lnTo>
                  <a:pt x="9453" y="1749"/>
                </a:lnTo>
                <a:lnTo>
                  <a:pt x="9386" y="1785"/>
                </a:lnTo>
                <a:lnTo>
                  <a:pt x="9357" y="1710"/>
                </a:lnTo>
                <a:lnTo>
                  <a:pt x="9269" y="1695"/>
                </a:lnTo>
                <a:close/>
                <a:moveTo>
                  <a:pt x="10353" y="1786"/>
                </a:moveTo>
                <a:lnTo>
                  <a:pt x="10270" y="1833"/>
                </a:lnTo>
                <a:lnTo>
                  <a:pt x="10314" y="1921"/>
                </a:lnTo>
                <a:lnTo>
                  <a:pt x="10373" y="1884"/>
                </a:lnTo>
                <a:lnTo>
                  <a:pt x="10353" y="1786"/>
                </a:lnTo>
                <a:close/>
                <a:moveTo>
                  <a:pt x="10982" y="1967"/>
                </a:moveTo>
                <a:lnTo>
                  <a:pt x="10882" y="1989"/>
                </a:lnTo>
                <a:lnTo>
                  <a:pt x="10800" y="2045"/>
                </a:lnTo>
                <a:lnTo>
                  <a:pt x="10743" y="1980"/>
                </a:lnTo>
                <a:lnTo>
                  <a:pt x="10656" y="2008"/>
                </a:lnTo>
                <a:lnTo>
                  <a:pt x="10619" y="2104"/>
                </a:lnTo>
                <a:lnTo>
                  <a:pt x="10783" y="2104"/>
                </a:lnTo>
                <a:lnTo>
                  <a:pt x="10763" y="2164"/>
                </a:lnTo>
                <a:lnTo>
                  <a:pt x="10762" y="2223"/>
                </a:lnTo>
                <a:lnTo>
                  <a:pt x="10851" y="2190"/>
                </a:lnTo>
                <a:lnTo>
                  <a:pt x="10929" y="2186"/>
                </a:lnTo>
                <a:lnTo>
                  <a:pt x="10968" y="2138"/>
                </a:lnTo>
                <a:lnTo>
                  <a:pt x="11051" y="2138"/>
                </a:lnTo>
                <a:lnTo>
                  <a:pt x="11050" y="2196"/>
                </a:lnTo>
                <a:lnTo>
                  <a:pt x="11133" y="2202"/>
                </a:lnTo>
                <a:lnTo>
                  <a:pt x="11213" y="2235"/>
                </a:lnTo>
                <a:lnTo>
                  <a:pt x="11318" y="2227"/>
                </a:lnTo>
                <a:lnTo>
                  <a:pt x="11279" y="2172"/>
                </a:lnTo>
                <a:lnTo>
                  <a:pt x="11318" y="2112"/>
                </a:lnTo>
                <a:lnTo>
                  <a:pt x="11278" y="2056"/>
                </a:lnTo>
                <a:lnTo>
                  <a:pt x="11202" y="2048"/>
                </a:lnTo>
                <a:lnTo>
                  <a:pt x="11104" y="2053"/>
                </a:lnTo>
                <a:lnTo>
                  <a:pt x="11029" y="2003"/>
                </a:lnTo>
                <a:lnTo>
                  <a:pt x="10982" y="1967"/>
                </a:lnTo>
                <a:close/>
                <a:moveTo>
                  <a:pt x="10196" y="1971"/>
                </a:moveTo>
                <a:lnTo>
                  <a:pt x="10143" y="2007"/>
                </a:lnTo>
                <a:lnTo>
                  <a:pt x="10207" y="2078"/>
                </a:lnTo>
                <a:lnTo>
                  <a:pt x="10261" y="2007"/>
                </a:lnTo>
                <a:lnTo>
                  <a:pt x="10196" y="1971"/>
                </a:lnTo>
                <a:close/>
                <a:moveTo>
                  <a:pt x="7559" y="2194"/>
                </a:moveTo>
                <a:lnTo>
                  <a:pt x="7397" y="2195"/>
                </a:lnTo>
                <a:lnTo>
                  <a:pt x="7264" y="2215"/>
                </a:lnTo>
                <a:lnTo>
                  <a:pt x="7290" y="2301"/>
                </a:lnTo>
                <a:lnTo>
                  <a:pt x="7234" y="2346"/>
                </a:lnTo>
                <a:lnTo>
                  <a:pt x="7205" y="2424"/>
                </a:lnTo>
                <a:lnTo>
                  <a:pt x="7291" y="2462"/>
                </a:lnTo>
                <a:lnTo>
                  <a:pt x="7396" y="2405"/>
                </a:lnTo>
                <a:lnTo>
                  <a:pt x="7499" y="2364"/>
                </a:lnTo>
                <a:lnTo>
                  <a:pt x="7582" y="2293"/>
                </a:lnTo>
                <a:lnTo>
                  <a:pt x="7559" y="2194"/>
                </a:lnTo>
                <a:close/>
                <a:moveTo>
                  <a:pt x="7052" y="2215"/>
                </a:moveTo>
                <a:lnTo>
                  <a:pt x="7002" y="2269"/>
                </a:lnTo>
                <a:lnTo>
                  <a:pt x="6933" y="2322"/>
                </a:lnTo>
                <a:lnTo>
                  <a:pt x="6953" y="2388"/>
                </a:lnTo>
                <a:lnTo>
                  <a:pt x="7052" y="2369"/>
                </a:lnTo>
                <a:lnTo>
                  <a:pt x="7147" y="2341"/>
                </a:lnTo>
                <a:lnTo>
                  <a:pt x="7207" y="2266"/>
                </a:lnTo>
                <a:lnTo>
                  <a:pt x="7118" y="2255"/>
                </a:lnTo>
                <a:lnTo>
                  <a:pt x="7052" y="2215"/>
                </a:lnTo>
                <a:close/>
                <a:moveTo>
                  <a:pt x="12312" y="2414"/>
                </a:moveTo>
                <a:lnTo>
                  <a:pt x="12236" y="2466"/>
                </a:lnTo>
                <a:lnTo>
                  <a:pt x="12213" y="2557"/>
                </a:lnTo>
                <a:lnTo>
                  <a:pt x="12167" y="2611"/>
                </a:lnTo>
                <a:lnTo>
                  <a:pt x="12100" y="2551"/>
                </a:lnTo>
                <a:lnTo>
                  <a:pt x="11989" y="2494"/>
                </a:lnTo>
                <a:lnTo>
                  <a:pt x="11889" y="2477"/>
                </a:lnTo>
                <a:lnTo>
                  <a:pt x="11776" y="2536"/>
                </a:lnTo>
                <a:lnTo>
                  <a:pt x="11784" y="2600"/>
                </a:lnTo>
                <a:lnTo>
                  <a:pt x="11848" y="2617"/>
                </a:lnTo>
                <a:lnTo>
                  <a:pt x="11829" y="2668"/>
                </a:lnTo>
                <a:lnTo>
                  <a:pt x="11834" y="2724"/>
                </a:lnTo>
                <a:lnTo>
                  <a:pt x="11971" y="2707"/>
                </a:lnTo>
                <a:lnTo>
                  <a:pt x="12018" y="2763"/>
                </a:lnTo>
                <a:lnTo>
                  <a:pt x="12110" y="2782"/>
                </a:lnTo>
                <a:lnTo>
                  <a:pt x="12143" y="2891"/>
                </a:lnTo>
                <a:lnTo>
                  <a:pt x="12246" y="2891"/>
                </a:lnTo>
                <a:lnTo>
                  <a:pt x="12323" y="2869"/>
                </a:lnTo>
                <a:lnTo>
                  <a:pt x="12462" y="2831"/>
                </a:lnTo>
                <a:lnTo>
                  <a:pt x="12421" y="2762"/>
                </a:lnTo>
                <a:lnTo>
                  <a:pt x="12541" y="2746"/>
                </a:lnTo>
                <a:lnTo>
                  <a:pt x="12618" y="2710"/>
                </a:lnTo>
                <a:lnTo>
                  <a:pt x="12688" y="2678"/>
                </a:lnTo>
                <a:lnTo>
                  <a:pt x="12769" y="2627"/>
                </a:lnTo>
                <a:lnTo>
                  <a:pt x="12711" y="2581"/>
                </a:lnTo>
                <a:lnTo>
                  <a:pt x="12567" y="2616"/>
                </a:lnTo>
                <a:lnTo>
                  <a:pt x="12421" y="2644"/>
                </a:lnTo>
                <a:lnTo>
                  <a:pt x="12342" y="2593"/>
                </a:lnTo>
                <a:lnTo>
                  <a:pt x="12458" y="2565"/>
                </a:lnTo>
                <a:lnTo>
                  <a:pt x="12406" y="2516"/>
                </a:lnTo>
                <a:lnTo>
                  <a:pt x="12545" y="2496"/>
                </a:lnTo>
                <a:lnTo>
                  <a:pt x="12465" y="2416"/>
                </a:lnTo>
                <a:lnTo>
                  <a:pt x="12312" y="2414"/>
                </a:lnTo>
                <a:close/>
                <a:moveTo>
                  <a:pt x="7251" y="2501"/>
                </a:moveTo>
                <a:lnTo>
                  <a:pt x="7152" y="2503"/>
                </a:lnTo>
                <a:lnTo>
                  <a:pt x="7068" y="2525"/>
                </a:lnTo>
                <a:lnTo>
                  <a:pt x="7019" y="2560"/>
                </a:lnTo>
                <a:lnTo>
                  <a:pt x="7037" y="2616"/>
                </a:lnTo>
                <a:lnTo>
                  <a:pt x="7097" y="2633"/>
                </a:lnTo>
                <a:lnTo>
                  <a:pt x="7201" y="2583"/>
                </a:lnTo>
                <a:lnTo>
                  <a:pt x="7289" y="2544"/>
                </a:lnTo>
                <a:lnTo>
                  <a:pt x="7251" y="2501"/>
                </a:lnTo>
                <a:close/>
                <a:moveTo>
                  <a:pt x="15754" y="2532"/>
                </a:moveTo>
                <a:lnTo>
                  <a:pt x="15785" y="2597"/>
                </a:lnTo>
                <a:lnTo>
                  <a:pt x="15888" y="2668"/>
                </a:lnTo>
                <a:lnTo>
                  <a:pt x="16007" y="2659"/>
                </a:lnTo>
                <a:lnTo>
                  <a:pt x="15921" y="2575"/>
                </a:lnTo>
                <a:lnTo>
                  <a:pt x="15842" y="2544"/>
                </a:lnTo>
                <a:lnTo>
                  <a:pt x="15754" y="2532"/>
                </a:lnTo>
                <a:close/>
                <a:moveTo>
                  <a:pt x="11880" y="3387"/>
                </a:moveTo>
                <a:lnTo>
                  <a:pt x="11793" y="3394"/>
                </a:lnTo>
                <a:lnTo>
                  <a:pt x="11780" y="3505"/>
                </a:lnTo>
                <a:lnTo>
                  <a:pt x="11751" y="3577"/>
                </a:lnTo>
                <a:lnTo>
                  <a:pt x="11601" y="3554"/>
                </a:lnTo>
                <a:lnTo>
                  <a:pt x="11499" y="3544"/>
                </a:lnTo>
                <a:lnTo>
                  <a:pt x="11470" y="3606"/>
                </a:lnTo>
                <a:lnTo>
                  <a:pt x="11391" y="3606"/>
                </a:lnTo>
                <a:lnTo>
                  <a:pt x="11266" y="3681"/>
                </a:lnTo>
                <a:lnTo>
                  <a:pt x="11229" y="3752"/>
                </a:lnTo>
                <a:lnTo>
                  <a:pt x="11193" y="3831"/>
                </a:lnTo>
                <a:lnTo>
                  <a:pt x="11206" y="3915"/>
                </a:lnTo>
                <a:lnTo>
                  <a:pt x="11277" y="3959"/>
                </a:lnTo>
                <a:lnTo>
                  <a:pt x="11242" y="4054"/>
                </a:lnTo>
                <a:lnTo>
                  <a:pt x="11175" y="4051"/>
                </a:lnTo>
                <a:lnTo>
                  <a:pt x="11153" y="4109"/>
                </a:lnTo>
                <a:lnTo>
                  <a:pt x="11119" y="4190"/>
                </a:lnTo>
                <a:lnTo>
                  <a:pt x="11138" y="4284"/>
                </a:lnTo>
                <a:lnTo>
                  <a:pt x="11101" y="4347"/>
                </a:lnTo>
                <a:lnTo>
                  <a:pt x="11062" y="4237"/>
                </a:lnTo>
                <a:lnTo>
                  <a:pt x="11062" y="4180"/>
                </a:lnTo>
                <a:lnTo>
                  <a:pt x="10968" y="4124"/>
                </a:lnTo>
                <a:lnTo>
                  <a:pt x="10720" y="4128"/>
                </a:lnTo>
                <a:lnTo>
                  <a:pt x="10599" y="4142"/>
                </a:lnTo>
                <a:lnTo>
                  <a:pt x="10487" y="4245"/>
                </a:lnTo>
                <a:lnTo>
                  <a:pt x="10478" y="4325"/>
                </a:lnTo>
                <a:lnTo>
                  <a:pt x="10389" y="4327"/>
                </a:lnTo>
                <a:lnTo>
                  <a:pt x="10238" y="4458"/>
                </a:lnTo>
                <a:lnTo>
                  <a:pt x="10156" y="4530"/>
                </a:lnTo>
                <a:lnTo>
                  <a:pt x="10092" y="4654"/>
                </a:lnTo>
                <a:lnTo>
                  <a:pt x="10092" y="4776"/>
                </a:lnTo>
                <a:lnTo>
                  <a:pt x="10115" y="4905"/>
                </a:lnTo>
                <a:lnTo>
                  <a:pt x="10171" y="4932"/>
                </a:lnTo>
                <a:lnTo>
                  <a:pt x="10204" y="5014"/>
                </a:lnTo>
                <a:lnTo>
                  <a:pt x="10250" y="5062"/>
                </a:lnTo>
                <a:lnTo>
                  <a:pt x="10302" y="5111"/>
                </a:lnTo>
                <a:lnTo>
                  <a:pt x="10406" y="5122"/>
                </a:lnTo>
                <a:lnTo>
                  <a:pt x="10463" y="5104"/>
                </a:lnTo>
                <a:lnTo>
                  <a:pt x="10544" y="5107"/>
                </a:lnTo>
                <a:lnTo>
                  <a:pt x="10496" y="5197"/>
                </a:lnTo>
                <a:lnTo>
                  <a:pt x="10402" y="5316"/>
                </a:lnTo>
                <a:lnTo>
                  <a:pt x="10296" y="5338"/>
                </a:lnTo>
                <a:lnTo>
                  <a:pt x="10158" y="5298"/>
                </a:lnTo>
                <a:lnTo>
                  <a:pt x="10272" y="5229"/>
                </a:lnTo>
                <a:lnTo>
                  <a:pt x="10238" y="5150"/>
                </a:lnTo>
                <a:lnTo>
                  <a:pt x="10158" y="5054"/>
                </a:lnTo>
                <a:lnTo>
                  <a:pt x="10028" y="4980"/>
                </a:lnTo>
                <a:lnTo>
                  <a:pt x="9979" y="5086"/>
                </a:lnTo>
                <a:lnTo>
                  <a:pt x="10022" y="5131"/>
                </a:lnTo>
                <a:lnTo>
                  <a:pt x="10079" y="5209"/>
                </a:lnTo>
                <a:lnTo>
                  <a:pt x="10055" y="5290"/>
                </a:lnTo>
                <a:lnTo>
                  <a:pt x="10050" y="5388"/>
                </a:lnTo>
                <a:lnTo>
                  <a:pt x="10114" y="5421"/>
                </a:lnTo>
                <a:lnTo>
                  <a:pt x="10142" y="5488"/>
                </a:lnTo>
                <a:lnTo>
                  <a:pt x="10094" y="5525"/>
                </a:lnTo>
                <a:lnTo>
                  <a:pt x="10014" y="5532"/>
                </a:lnTo>
                <a:lnTo>
                  <a:pt x="9984" y="5340"/>
                </a:lnTo>
                <a:lnTo>
                  <a:pt x="9872" y="5318"/>
                </a:lnTo>
                <a:lnTo>
                  <a:pt x="9811" y="5374"/>
                </a:lnTo>
                <a:lnTo>
                  <a:pt x="9701" y="5370"/>
                </a:lnTo>
                <a:lnTo>
                  <a:pt x="9705" y="5219"/>
                </a:lnTo>
                <a:lnTo>
                  <a:pt x="9671" y="5130"/>
                </a:lnTo>
                <a:lnTo>
                  <a:pt x="9599" y="5118"/>
                </a:lnTo>
                <a:lnTo>
                  <a:pt x="9614" y="5246"/>
                </a:lnTo>
                <a:lnTo>
                  <a:pt x="9634" y="5336"/>
                </a:lnTo>
                <a:lnTo>
                  <a:pt x="9641" y="5439"/>
                </a:lnTo>
                <a:lnTo>
                  <a:pt x="9628" y="5533"/>
                </a:lnTo>
                <a:lnTo>
                  <a:pt x="9605" y="5600"/>
                </a:lnTo>
                <a:lnTo>
                  <a:pt x="9592" y="5658"/>
                </a:lnTo>
                <a:lnTo>
                  <a:pt x="9670" y="5680"/>
                </a:lnTo>
                <a:lnTo>
                  <a:pt x="9691" y="5583"/>
                </a:lnTo>
                <a:lnTo>
                  <a:pt x="9787" y="5547"/>
                </a:lnTo>
                <a:lnTo>
                  <a:pt x="9834" y="5635"/>
                </a:lnTo>
                <a:lnTo>
                  <a:pt x="9929" y="5700"/>
                </a:lnTo>
                <a:lnTo>
                  <a:pt x="9993" y="5723"/>
                </a:lnTo>
                <a:lnTo>
                  <a:pt x="10032" y="5655"/>
                </a:lnTo>
                <a:lnTo>
                  <a:pt x="10100" y="5731"/>
                </a:lnTo>
                <a:lnTo>
                  <a:pt x="10228" y="5749"/>
                </a:lnTo>
                <a:lnTo>
                  <a:pt x="10272" y="5654"/>
                </a:lnTo>
                <a:lnTo>
                  <a:pt x="10220" y="5547"/>
                </a:lnTo>
                <a:lnTo>
                  <a:pt x="10204" y="5475"/>
                </a:lnTo>
                <a:lnTo>
                  <a:pt x="10304" y="5455"/>
                </a:lnTo>
                <a:lnTo>
                  <a:pt x="10322" y="5540"/>
                </a:lnTo>
                <a:cubicBezTo>
                  <a:pt x="10273" y="5586"/>
                  <a:pt x="10275" y="5664"/>
                  <a:pt x="10328" y="5707"/>
                </a:cubicBezTo>
                <a:cubicBezTo>
                  <a:pt x="10365" y="5737"/>
                  <a:pt x="10418" y="5741"/>
                  <a:pt x="10459" y="5716"/>
                </a:cubicBezTo>
                <a:lnTo>
                  <a:pt x="10576" y="5723"/>
                </a:lnTo>
                <a:lnTo>
                  <a:pt x="10641" y="5746"/>
                </a:lnTo>
                <a:cubicBezTo>
                  <a:pt x="10689" y="5740"/>
                  <a:pt x="10736" y="5736"/>
                  <a:pt x="10784" y="5733"/>
                </a:cubicBezTo>
                <a:cubicBezTo>
                  <a:pt x="10825" y="5730"/>
                  <a:pt x="10865" y="5727"/>
                  <a:pt x="10905" y="5726"/>
                </a:cubicBezTo>
                <a:lnTo>
                  <a:pt x="10978" y="5706"/>
                </a:lnTo>
                <a:lnTo>
                  <a:pt x="11043" y="5612"/>
                </a:lnTo>
                <a:lnTo>
                  <a:pt x="11001" y="5439"/>
                </a:lnTo>
                <a:lnTo>
                  <a:pt x="10908" y="5445"/>
                </a:lnTo>
                <a:cubicBezTo>
                  <a:pt x="10864" y="5428"/>
                  <a:pt x="10816" y="5429"/>
                  <a:pt x="10773" y="5445"/>
                </a:cubicBezTo>
                <a:cubicBezTo>
                  <a:pt x="10732" y="5461"/>
                  <a:pt x="10697" y="5490"/>
                  <a:pt x="10677" y="5528"/>
                </a:cubicBezTo>
                <a:lnTo>
                  <a:pt x="10594" y="5540"/>
                </a:lnTo>
                <a:lnTo>
                  <a:pt x="10474" y="5517"/>
                </a:lnTo>
                <a:lnTo>
                  <a:pt x="10480" y="5439"/>
                </a:lnTo>
                <a:lnTo>
                  <a:pt x="10559" y="5418"/>
                </a:lnTo>
                <a:lnTo>
                  <a:pt x="10649" y="5424"/>
                </a:lnTo>
                <a:lnTo>
                  <a:pt x="10756" y="5389"/>
                </a:lnTo>
                <a:lnTo>
                  <a:pt x="10886" y="5326"/>
                </a:lnTo>
                <a:lnTo>
                  <a:pt x="10989" y="5356"/>
                </a:lnTo>
                <a:lnTo>
                  <a:pt x="11051" y="5293"/>
                </a:lnTo>
                <a:lnTo>
                  <a:pt x="11044" y="5226"/>
                </a:lnTo>
                <a:lnTo>
                  <a:pt x="10973" y="5154"/>
                </a:lnTo>
                <a:lnTo>
                  <a:pt x="10991" y="5080"/>
                </a:lnTo>
                <a:lnTo>
                  <a:pt x="11026" y="4995"/>
                </a:lnTo>
                <a:lnTo>
                  <a:pt x="11049" y="4911"/>
                </a:lnTo>
                <a:lnTo>
                  <a:pt x="11015" y="4809"/>
                </a:lnTo>
                <a:lnTo>
                  <a:pt x="11064" y="4679"/>
                </a:lnTo>
                <a:lnTo>
                  <a:pt x="11074" y="4583"/>
                </a:lnTo>
                <a:lnTo>
                  <a:pt x="11081" y="4474"/>
                </a:lnTo>
                <a:lnTo>
                  <a:pt x="11119" y="4411"/>
                </a:lnTo>
                <a:lnTo>
                  <a:pt x="11167" y="4591"/>
                </a:lnTo>
                <a:lnTo>
                  <a:pt x="11264" y="4597"/>
                </a:lnTo>
                <a:lnTo>
                  <a:pt x="11300" y="4653"/>
                </a:lnTo>
                <a:lnTo>
                  <a:pt x="11218" y="4721"/>
                </a:lnTo>
                <a:lnTo>
                  <a:pt x="11196" y="4798"/>
                </a:lnTo>
                <a:lnTo>
                  <a:pt x="11121" y="4953"/>
                </a:lnTo>
                <a:lnTo>
                  <a:pt x="11221" y="4981"/>
                </a:lnTo>
                <a:lnTo>
                  <a:pt x="11232" y="5040"/>
                </a:lnTo>
                <a:lnTo>
                  <a:pt x="11268" y="5111"/>
                </a:lnTo>
                <a:lnTo>
                  <a:pt x="11325" y="5139"/>
                </a:lnTo>
                <a:lnTo>
                  <a:pt x="11409" y="5202"/>
                </a:lnTo>
                <a:cubicBezTo>
                  <a:pt x="11439" y="5217"/>
                  <a:pt x="11471" y="5228"/>
                  <a:pt x="11503" y="5235"/>
                </a:cubicBezTo>
                <a:cubicBezTo>
                  <a:pt x="11545" y="5245"/>
                  <a:pt x="11587" y="5249"/>
                  <a:pt x="11630" y="5247"/>
                </a:cubicBezTo>
                <a:cubicBezTo>
                  <a:pt x="11656" y="5226"/>
                  <a:pt x="11682" y="5205"/>
                  <a:pt x="11708" y="5185"/>
                </a:cubicBezTo>
                <a:cubicBezTo>
                  <a:pt x="11746" y="5154"/>
                  <a:pt x="11785" y="5124"/>
                  <a:pt x="11825" y="5095"/>
                </a:cubicBezTo>
                <a:cubicBezTo>
                  <a:pt x="11877" y="5067"/>
                  <a:pt x="11940" y="5065"/>
                  <a:pt x="11994" y="5090"/>
                </a:cubicBezTo>
                <a:cubicBezTo>
                  <a:pt x="12027" y="5105"/>
                  <a:pt x="12054" y="5128"/>
                  <a:pt x="12072" y="5158"/>
                </a:cubicBezTo>
                <a:lnTo>
                  <a:pt x="12256" y="5261"/>
                </a:lnTo>
                <a:lnTo>
                  <a:pt x="12352" y="5332"/>
                </a:lnTo>
                <a:lnTo>
                  <a:pt x="12410" y="5381"/>
                </a:lnTo>
                <a:lnTo>
                  <a:pt x="12535" y="5491"/>
                </a:lnTo>
                <a:lnTo>
                  <a:pt x="12570" y="5548"/>
                </a:lnTo>
                <a:lnTo>
                  <a:pt x="12651" y="5635"/>
                </a:lnTo>
                <a:lnTo>
                  <a:pt x="12807" y="5658"/>
                </a:lnTo>
                <a:lnTo>
                  <a:pt x="12818" y="5515"/>
                </a:lnTo>
                <a:lnTo>
                  <a:pt x="12865" y="5591"/>
                </a:lnTo>
                <a:lnTo>
                  <a:pt x="12947" y="5635"/>
                </a:lnTo>
                <a:lnTo>
                  <a:pt x="12894" y="5690"/>
                </a:lnTo>
                <a:lnTo>
                  <a:pt x="13004" y="5751"/>
                </a:lnTo>
                <a:lnTo>
                  <a:pt x="13143" y="5778"/>
                </a:lnTo>
                <a:lnTo>
                  <a:pt x="13298" y="5853"/>
                </a:lnTo>
                <a:lnTo>
                  <a:pt x="13367" y="5917"/>
                </a:lnTo>
                <a:lnTo>
                  <a:pt x="13310" y="5966"/>
                </a:lnTo>
                <a:cubicBezTo>
                  <a:pt x="13284" y="5934"/>
                  <a:pt x="13233" y="5931"/>
                  <a:pt x="13203" y="5961"/>
                </a:cubicBezTo>
                <a:cubicBezTo>
                  <a:pt x="13171" y="5992"/>
                  <a:pt x="13177" y="6042"/>
                  <a:pt x="13207" y="6077"/>
                </a:cubicBezTo>
                <a:cubicBezTo>
                  <a:pt x="13239" y="6114"/>
                  <a:pt x="13289" y="6128"/>
                  <a:pt x="13330" y="6155"/>
                </a:cubicBezTo>
                <a:cubicBezTo>
                  <a:pt x="13373" y="6183"/>
                  <a:pt x="13406" y="6224"/>
                  <a:pt x="13420" y="6272"/>
                </a:cubicBezTo>
                <a:lnTo>
                  <a:pt x="13513" y="6385"/>
                </a:lnTo>
                <a:lnTo>
                  <a:pt x="13641" y="6454"/>
                </a:lnTo>
                <a:lnTo>
                  <a:pt x="13751" y="6514"/>
                </a:lnTo>
                <a:lnTo>
                  <a:pt x="13967" y="6581"/>
                </a:lnTo>
                <a:lnTo>
                  <a:pt x="14022" y="6693"/>
                </a:lnTo>
                <a:lnTo>
                  <a:pt x="14075" y="6733"/>
                </a:lnTo>
                <a:cubicBezTo>
                  <a:pt x="14101" y="6743"/>
                  <a:pt x="14126" y="6754"/>
                  <a:pt x="14150" y="6766"/>
                </a:cubicBezTo>
                <a:cubicBezTo>
                  <a:pt x="14185" y="6782"/>
                  <a:pt x="14219" y="6800"/>
                  <a:pt x="14252" y="6819"/>
                </a:cubicBezTo>
                <a:lnTo>
                  <a:pt x="14344" y="6868"/>
                </a:lnTo>
                <a:cubicBezTo>
                  <a:pt x="14385" y="6900"/>
                  <a:pt x="14430" y="6929"/>
                  <a:pt x="14477" y="6953"/>
                </a:cubicBezTo>
                <a:cubicBezTo>
                  <a:pt x="14528" y="6979"/>
                  <a:pt x="14582" y="7000"/>
                  <a:pt x="14637" y="7015"/>
                </a:cubicBezTo>
                <a:lnTo>
                  <a:pt x="14691" y="6970"/>
                </a:lnTo>
                <a:cubicBezTo>
                  <a:pt x="14695" y="6941"/>
                  <a:pt x="14715" y="6915"/>
                  <a:pt x="14743" y="6903"/>
                </a:cubicBezTo>
                <a:cubicBezTo>
                  <a:pt x="14777" y="6889"/>
                  <a:pt x="14815" y="6897"/>
                  <a:pt x="14851" y="6903"/>
                </a:cubicBezTo>
                <a:cubicBezTo>
                  <a:pt x="14891" y="6910"/>
                  <a:pt x="14930" y="6915"/>
                  <a:pt x="14970" y="6918"/>
                </a:cubicBezTo>
                <a:lnTo>
                  <a:pt x="15039" y="6886"/>
                </a:lnTo>
                <a:lnTo>
                  <a:pt x="15039" y="6779"/>
                </a:lnTo>
                <a:lnTo>
                  <a:pt x="15021" y="6729"/>
                </a:lnTo>
                <a:lnTo>
                  <a:pt x="14988" y="6661"/>
                </a:lnTo>
                <a:lnTo>
                  <a:pt x="14920" y="6558"/>
                </a:lnTo>
                <a:lnTo>
                  <a:pt x="14813" y="6458"/>
                </a:lnTo>
                <a:lnTo>
                  <a:pt x="14753" y="6385"/>
                </a:lnTo>
                <a:lnTo>
                  <a:pt x="14725" y="6260"/>
                </a:lnTo>
                <a:lnTo>
                  <a:pt x="14660" y="6107"/>
                </a:lnTo>
                <a:lnTo>
                  <a:pt x="14523" y="6037"/>
                </a:lnTo>
                <a:lnTo>
                  <a:pt x="14398" y="5924"/>
                </a:lnTo>
                <a:lnTo>
                  <a:pt x="14411" y="5842"/>
                </a:lnTo>
                <a:lnTo>
                  <a:pt x="14479" y="5753"/>
                </a:lnTo>
                <a:lnTo>
                  <a:pt x="14515" y="5662"/>
                </a:lnTo>
                <a:lnTo>
                  <a:pt x="14469" y="5544"/>
                </a:lnTo>
                <a:lnTo>
                  <a:pt x="14491" y="5453"/>
                </a:lnTo>
                <a:cubicBezTo>
                  <a:pt x="14473" y="5421"/>
                  <a:pt x="14451" y="5390"/>
                  <a:pt x="14426" y="5362"/>
                </a:cubicBezTo>
                <a:cubicBezTo>
                  <a:pt x="14393" y="5327"/>
                  <a:pt x="14356" y="5295"/>
                  <a:pt x="14315" y="5270"/>
                </a:cubicBezTo>
                <a:cubicBezTo>
                  <a:pt x="14310" y="5207"/>
                  <a:pt x="14312" y="5143"/>
                  <a:pt x="14319" y="5080"/>
                </a:cubicBezTo>
                <a:cubicBezTo>
                  <a:pt x="14328" y="4998"/>
                  <a:pt x="14346" y="4917"/>
                  <a:pt x="14345" y="4834"/>
                </a:cubicBezTo>
                <a:cubicBezTo>
                  <a:pt x="14344" y="4763"/>
                  <a:pt x="14328" y="4691"/>
                  <a:pt x="14291" y="4629"/>
                </a:cubicBezTo>
                <a:cubicBezTo>
                  <a:pt x="14249" y="4557"/>
                  <a:pt x="14183" y="4501"/>
                  <a:pt x="14103" y="4470"/>
                </a:cubicBezTo>
                <a:lnTo>
                  <a:pt x="13935" y="4367"/>
                </a:lnTo>
                <a:lnTo>
                  <a:pt x="13888" y="4332"/>
                </a:lnTo>
                <a:lnTo>
                  <a:pt x="13757" y="4291"/>
                </a:lnTo>
                <a:lnTo>
                  <a:pt x="13680" y="4263"/>
                </a:lnTo>
                <a:lnTo>
                  <a:pt x="13593" y="4205"/>
                </a:lnTo>
                <a:lnTo>
                  <a:pt x="13505" y="4165"/>
                </a:lnTo>
                <a:lnTo>
                  <a:pt x="13452" y="4057"/>
                </a:lnTo>
                <a:lnTo>
                  <a:pt x="13348" y="4013"/>
                </a:lnTo>
                <a:lnTo>
                  <a:pt x="13275" y="3919"/>
                </a:lnTo>
                <a:lnTo>
                  <a:pt x="13177" y="3862"/>
                </a:lnTo>
                <a:lnTo>
                  <a:pt x="13099" y="3876"/>
                </a:lnTo>
                <a:lnTo>
                  <a:pt x="13152" y="3952"/>
                </a:lnTo>
                <a:lnTo>
                  <a:pt x="13217" y="4009"/>
                </a:lnTo>
                <a:lnTo>
                  <a:pt x="13081" y="3963"/>
                </a:lnTo>
                <a:lnTo>
                  <a:pt x="12993" y="3930"/>
                </a:lnTo>
                <a:lnTo>
                  <a:pt x="12899" y="3912"/>
                </a:lnTo>
                <a:lnTo>
                  <a:pt x="12965" y="3868"/>
                </a:lnTo>
                <a:lnTo>
                  <a:pt x="13031" y="3835"/>
                </a:lnTo>
                <a:lnTo>
                  <a:pt x="12928" y="3767"/>
                </a:lnTo>
                <a:lnTo>
                  <a:pt x="12846" y="3757"/>
                </a:lnTo>
                <a:lnTo>
                  <a:pt x="12712" y="3775"/>
                </a:lnTo>
                <a:cubicBezTo>
                  <a:pt x="12681" y="3777"/>
                  <a:pt x="12650" y="3769"/>
                  <a:pt x="12625" y="3752"/>
                </a:cubicBezTo>
                <a:cubicBezTo>
                  <a:pt x="12597" y="3734"/>
                  <a:pt x="12577" y="3708"/>
                  <a:pt x="12554" y="3685"/>
                </a:cubicBezTo>
                <a:cubicBezTo>
                  <a:pt x="12507" y="3640"/>
                  <a:pt x="12447" y="3609"/>
                  <a:pt x="12381" y="3598"/>
                </a:cubicBezTo>
                <a:cubicBezTo>
                  <a:pt x="12358" y="3592"/>
                  <a:pt x="12333" y="3604"/>
                  <a:pt x="12325" y="3626"/>
                </a:cubicBezTo>
                <a:cubicBezTo>
                  <a:pt x="12314" y="3657"/>
                  <a:pt x="12338" y="3689"/>
                  <a:pt x="12371" y="3689"/>
                </a:cubicBezTo>
                <a:lnTo>
                  <a:pt x="12252" y="3673"/>
                </a:lnTo>
                <a:lnTo>
                  <a:pt x="12185" y="3594"/>
                </a:lnTo>
                <a:lnTo>
                  <a:pt x="12110" y="3515"/>
                </a:lnTo>
                <a:cubicBezTo>
                  <a:pt x="12084" y="3484"/>
                  <a:pt x="12052" y="3458"/>
                  <a:pt x="12017" y="3437"/>
                </a:cubicBezTo>
                <a:cubicBezTo>
                  <a:pt x="11975" y="3412"/>
                  <a:pt x="11929" y="3395"/>
                  <a:pt x="11880" y="3387"/>
                </a:cubicBezTo>
                <a:close/>
                <a:moveTo>
                  <a:pt x="14047" y="3692"/>
                </a:moveTo>
                <a:lnTo>
                  <a:pt x="14098" y="3788"/>
                </a:lnTo>
                <a:lnTo>
                  <a:pt x="14189" y="3811"/>
                </a:lnTo>
                <a:lnTo>
                  <a:pt x="14162" y="3728"/>
                </a:lnTo>
                <a:lnTo>
                  <a:pt x="14047" y="3692"/>
                </a:lnTo>
                <a:close/>
                <a:moveTo>
                  <a:pt x="6065" y="3862"/>
                </a:moveTo>
                <a:lnTo>
                  <a:pt x="5934" y="3911"/>
                </a:lnTo>
                <a:lnTo>
                  <a:pt x="5965" y="3994"/>
                </a:lnTo>
                <a:lnTo>
                  <a:pt x="6094" y="4077"/>
                </a:lnTo>
                <a:lnTo>
                  <a:pt x="6163" y="4026"/>
                </a:lnTo>
                <a:lnTo>
                  <a:pt x="6186" y="3939"/>
                </a:lnTo>
                <a:lnTo>
                  <a:pt x="6123" y="3883"/>
                </a:lnTo>
                <a:lnTo>
                  <a:pt x="6065" y="3862"/>
                </a:lnTo>
                <a:close/>
                <a:moveTo>
                  <a:pt x="15931" y="3867"/>
                </a:moveTo>
                <a:lnTo>
                  <a:pt x="15986" y="3930"/>
                </a:lnTo>
                <a:lnTo>
                  <a:pt x="16070" y="3974"/>
                </a:lnTo>
                <a:lnTo>
                  <a:pt x="16159" y="3952"/>
                </a:lnTo>
                <a:lnTo>
                  <a:pt x="16099" y="3882"/>
                </a:lnTo>
                <a:lnTo>
                  <a:pt x="16013" y="3872"/>
                </a:lnTo>
                <a:lnTo>
                  <a:pt x="15931" y="3867"/>
                </a:lnTo>
                <a:close/>
                <a:moveTo>
                  <a:pt x="3298" y="4033"/>
                </a:moveTo>
                <a:lnTo>
                  <a:pt x="3158" y="4051"/>
                </a:lnTo>
                <a:lnTo>
                  <a:pt x="3068" y="4124"/>
                </a:lnTo>
                <a:lnTo>
                  <a:pt x="3089" y="4229"/>
                </a:lnTo>
                <a:lnTo>
                  <a:pt x="3173" y="4150"/>
                </a:lnTo>
                <a:lnTo>
                  <a:pt x="3298" y="4033"/>
                </a:lnTo>
                <a:close/>
                <a:moveTo>
                  <a:pt x="15750" y="4130"/>
                </a:moveTo>
                <a:lnTo>
                  <a:pt x="15689" y="4177"/>
                </a:lnTo>
                <a:lnTo>
                  <a:pt x="15729" y="4241"/>
                </a:lnTo>
                <a:lnTo>
                  <a:pt x="15782" y="4275"/>
                </a:lnTo>
                <a:lnTo>
                  <a:pt x="15847" y="4275"/>
                </a:lnTo>
                <a:lnTo>
                  <a:pt x="15904" y="4297"/>
                </a:lnTo>
                <a:lnTo>
                  <a:pt x="15956" y="4234"/>
                </a:lnTo>
                <a:lnTo>
                  <a:pt x="15815" y="4168"/>
                </a:lnTo>
                <a:lnTo>
                  <a:pt x="15750" y="4130"/>
                </a:lnTo>
                <a:close/>
                <a:moveTo>
                  <a:pt x="14922" y="4347"/>
                </a:moveTo>
                <a:lnTo>
                  <a:pt x="14907" y="4447"/>
                </a:lnTo>
                <a:lnTo>
                  <a:pt x="14854" y="4479"/>
                </a:lnTo>
                <a:lnTo>
                  <a:pt x="14952" y="4582"/>
                </a:lnTo>
                <a:lnTo>
                  <a:pt x="14918" y="4635"/>
                </a:lnTo>
                <a:lnTo>
                  <a:pt x="14906" y="4718"/>
                </a:lnTo>
                <a:lnTo>
                  <a:pt x="14998" y="4781"/>
                </a:lnTo>
                <a:lnTo>
                  <a:pt x="14982" y="4848"/>
                </a:lnTo>
                <a:lnTo>
                  <a:pt x="14896" y="4809"/>
                </a:lnTo>
                <a:lnTo>
                  <a:pt x="14774" y="4809"/>
                </a:lnTo>
                <a:lnTo>
                  <a:pt x="14772" y="4889"/>
                </a:lnTo>
                <a:lnTo>
                  <a:pt x="14843" y="4963"/>
                </a:lnTo>
                <a:lnTo>
                  <a:pt x="14918" y="5048"/>
                </a:lnTo>
                <a:lnTo>
                  <a:pt x="14984" y="4985"/>
                </a:lnTo>
                <a:lnTo>
                  <a:pt x="15048" y="4943"/>
                </a:lnTo>
                <a:lnTo>
                  <a:pt x="15046" y="5055"/>
                </a:lnTo>
                <a:lnTo>
                  <a:pt x="15082" y="5137"/>
                </a:lnTo>
                <a:lnTo>
                  <a:pt x="15174" y="5142"/>
                </a:lnTo>
                <a:lnTo>
                  <a:pt x="15157" y="4988"/>
                </a:lnTo>
                <a:lnTo>
                  <a:pt x="15294" y="5044"/>
                </a:lnTo>
                <a:cubicBezTo>
                  <a:pt x="15270" y="5073"/>
                  <a:pt x="15279" y="5116"/>
                  <a:pt x="15313" y="5134"/>
                </a:cubicBezTo>
                <a:cubicBezTo>
                  <a:pt x="15377" y="5166"/>
                  <a:pt x="15445" y="5099"/>
                  <a:pt x="15411" y="5039"/>
                </a:cubicBezTo>
                <a:lnTo>
                  <a:pt x="15398" y="4960"/>
                </a:lnTo>
                <a:lnTo>
                  <a:pt x="15431" y="4888"/>
                </a:lnTo>
                <a:lnTo>
                  <a:pt x="15398" y="4764"/>
                </a:lnTo>
                <a:lnTo>
                  <a:pt x="15369" y="4651"/>
                </a:lnTo>
                <a:lnTo>
                  <a:pt x="15351" y="4581"/>
                </a:lnTo>
                <a:cubicBezTo>
                  <a:pt x="15340" y="4552"/>
                  <a:pt x="15324" y="4525"/>
                  <a:pt x="15304" y="4500"/>
                </a:cubicBezTo>
                <a:cubicBezTo>
                  <a:pt x="15281" y="4473"/>
                  <a:pt x="15254" y="4450"/>
                  <a:pt x="15223" y="4432"/>
                </a:cubicBezTo>
                <a:lnTo>
                  <a:pt x="15092" y="4379"/>
                </a:lnTo>
                <a:lnTo>
                  <a:pt x="15011" y="4379"/>
                </a:lnTo>
                <a:lnTo>
                  <a:pt x="14922" y="4347"/>
                </a:lnTo>
                <a:close/>
                <a:moveTo>
                  <a:pt x="9948" y="4679"/>
                </a:moveTo>
                <a:lnTo>
                  <a:pt x="9912" y="4794"/>
                </a:lnTo>
                <a:lnTo>
                  <a:pt x="9952" y="4842"/>
                </a:lnTo>
                <a:lnTo>
                  <a:pt x="10021" y="4820"/>
                </a:lnTo>
                <a:lnTo>
                  <a:pt x="10008" y="4732"/>
                </a:lnTo>
                <a:lnTo>
                  <a:pt x="9948" y="4679"/>
                </a:lnTo>
                <a:close/>
                <a:moveTo>
                  <a:pt x="5806" y="4837"/>
                </a:moveTo>
                <a:lnTo>
                  <a:pt x="5760" y="4921"/>
                </a:lnTo>
                <a:lnTo>
                  <a:pt x="5742" y="5099"/>
                </a:lnTo>
                <a:lnTo>
                  <a:pt x="5704" y="5185"/>
                </a:lnTo>
                <a:lnTo>
                  <a:pt x="5684" y="5324"/>
                </a:lnTo>
                <a:lnTo>
                  <a:pt x="5654" y="5396"/>
                </a:lnTo>
                <a:lnTo>
                  <a:pt x="5549" y="5361"/>
                </a:lnTo>
                <a:lnTo>
                  <a:pt x="5597" y="5265"/>
                </a:lnTo>
                <a:lnTo>
                  <a:pt x="5551" y="5198"/>
                </a:lnTo>
                <a:lnTo>
                  <a:pt x="5499" y="5149"/>
                </a:lnTo>
                <a:lnTo>
                  <a:pt x="5443" y="5102"/>
                </a:lnTo>
                <a:lnTo>
                  <a:pt x="5286" y="5067"/>
                </a:lnTo>
                <a:lnTo>
                  <a:pt x="5213" y="5092"/>
                </a:lnTo>
                <a:lnTo>
                  <a:pt x="5162" y="5157"/>
                </a:lnTo>
                <a:lnTo>
                  <a:pt x="5117" y="5262"/>
                </a:lnTo>
                <a:cubicBezTo>
                  <a:pt x="5104" y="5302"/>
                  <a:pt x="5104" y="5344"/>
                  <a:pt x="5117" y="5384"/>
                </a:cubicBezTo>
                <a:cubicBezTo>
                  <a:pt x="5129" y="5419"/>
                  <a:pt x="5150" y="5450"/>
                  <a:pt x="5180" y="5473"/>
                </a:cubicBezTo>
                <a:lnTo>
                  <a:pt x="5257" y="5552"/>
                </a:lnTo>
                <a:lnTo>
                  <a:pt x="5300" y="5622"/>
                </a:lnTo>
                <a:lnTo>
                  <a:pt x="5269" y="5671"/>
                </a:lnTo>
                <a:lnTo>
                  <a:pt x="5158" y="5722"/>
                </a:lnTo>
                <a:lnTo>
                  <a:pt x="5124" y="5663"/>
                </a:lnTo>
                <a:lnTo>
                  <a:pt x="4999" y="5658"/>
                </a:lnTo>
                <a:lnTo>
                  <a:pt x="4970" y="5606"/>
                </a:lnTo>
                <a:lnTo>
                  <a:pt x="4855" y="5606"/>
                </a:lnTo>
                <a:lnTo>
                  <a:pt x="4718" y="5635"/>
                </a:lnTo>
                <a:lnTo>
                  <a:pt x="4579" y="5698"/>
                </a:lnTo>
                <a:lnTo>
                  <a:pt x="4483" y="5839"/>
                </a:lnTo>
                <a:lnTo>
                  <a:pt x="4434" y="5757"/>
                </a:lnTo>
                <a:lnTo>
                  <a:pt x="4419" y="5676"/>
                </a:lnTo>
                <a:lnTo>
                  <a:pt x="4244" y="5699"/>
                </a:lnTo>
                <a:lnTo>
                  <a:pt x="4241" y="5823"/>
                </a:lnTo>
                <a:lnTo>
                  <a:pt x="4352" y="5880"/>
                </a:lnTo>
                <a:lnTo>
                  <a:pt x="4441" y="5898"/>
                </a:lnTo>
                <a:lnTo>
                  <a:pt x="4408" y="6006"/>
                </a:lnTo>
                <a:lnTo>
                  <a:pt x="4405" y="6075"/>
                </a:lnTo>
                <a:lnTo>
                  <a:pt x="4490" y="6157"/>
                </a:lnTo>
                <a:lnTo>
                  <a:pt x="4382" y="6227"/>
                </a:lnTo>
                <a:lnTo>
                  <a:pt x="4255" y="6287"/>
                </a:lnTo>
                <a:lnTo>
                  <a:pt x="4315" y="6397"/>
                </a:lnTo>
                <a:lnTo>
                  <a:pt x="4380" y="6485"/>
                </a:lnTo>
                <a:lnTo>
                  <a:pt x="4393" y="6560"/>
                </a:lnTo>
                <a:lnTo>
                  <a:pt x="4457" y="6549"/>
                </a:lnTo>
                <a:lnTo>
                  <a:pt x="4469" y="6632"/>
                </a:lnTo>
                <a:lnTo>
                  <a:pt x="4407" y="6705"/>
                </a:lnTo>
                <a:lnTo>
                  <a:pt x="4295" y="6711"/>
                </a:lnTo>
                <a:lnTo>
                  <a:pt x="4102" y="6691"/>
                </a:lnTo>
                <a:lnTo>
                  <a:pt x="3981" y="6652"/>
                </a:lnTo>
                <a:lnTo>
                  <a:pt x="3906" y="6647"/>
                </a:lnTo>
                <a:lnTo>
                  <a:pt x="3758" y="6647"/>
                </a:lnTo>
                <a:lnTo>
                  <a:pt x="3719" y="6590"/>
                </a:lnTo>
                <a:lnTo>
                  <a:pt x="3560" y="6590"/>
                </a:lnTo>
                <a:lnTo>
                  <a:pt x="3516" y="6538"/>
                </a:lnTo>
                <a:lnTo>
                  <a:pt x="3429" y="6549"/>
                </a:lnTo>
                <a:lnTo>
                  <a:pt x="3292" y="6530"/>
                </a:lnTo>
                <a:lnTo>
                  <a:pt x="3217" y="6473"/>
                </a:lnTo>
                <a:lnTo>
                  <a:pt x="3148" y="6425"/>
                </a:lnTo>
                <a:lnTo>
                  <a:pt x="3077" y="6345"/>
                </a:lnTo>
                <a:lnTo>
                  <a:pt x="3006" y="6322"/>
                </a:lnTo>
                <a:lnTo>
                  <a:pt x="2918" y="6347"/>
                </a:lnTo>
                <a:lnTo>
                  <a:pt x="2941" y="6379"/>
                </a:lnTo>
                <a:lnTo>
                  <a:pt x="3010" y="6464"/>
                </a:lnTo>
                <a:lnTo>
                  <a:pt x="3042" y="6520"/>
                </a:lnTo>
                <a:lnTo>
                  <a:pt x="3139" y="6525"/>
                </a:lnTo>
                <a:lnTo>
                  <a:pt x="3196" y="6604"/>
                </a:lnTo>
                <a:lnTo>
                  <a:pt x="3327" y="6655"/>
                </a:lnTo>
                <a:lnTo>
                  <a:pt x="3422" y="6679"/>
                </a:lnTo>
                <a:lnTo>
                  <a:pt x="3529" y="6679"/>
                </a:lnTo>
                <a:lnTo>
                  <a:pt x="3551" y="6750"/>
                </a:lnTo>
                <a:lnTo>
                  <a:pt x="3568" y="6818"/>
                </a:lnTo>
                <a:lnTo>
                  <a:pt x="3623" y="6802"/>
                </a:lnTo>
                <a:lnTo>
                  <a:pt x="3722" y="6812"/>
                </a:lnTo>
                <a:lnTo>
                  <a:pt x="3800" y="6830"/>
                </a:lnTo>
                <a:lnTo>
                  <a:pt x="3781" y="6927"/>
                </a:lnTo>
                <a:lnTo>
                  <a:pt x="3810" y="6979"/>
                </a:lnTo>
                <a:lnTo>
                  <a:pt x="3906" y="7003"/>
                </a:lnTo>
                <a:lnTo>
                  <a:pt x="3895" y="6901"/>
                </a:lnTo>
                <a:lnTo>
                  <a:pt x="4000" y="6882"/>
                </a:lnTo>
                <a:lnTo>
                  <a:pt x="4063" y="6882"/>
                </a:lnTo>
                <a:cubicBezTo>
                  <a:pt x="4078" y="6901"/>
                  <a:pt x="4095" y="6918"/>
                  <a:pt x="4114" y="6932"/>
                </a:cubicBezTo>
                <a:cubicBezTo>
                  <a:pt x="4133" y="6947"/>
                  <a:pt x="4153" y="6959"/>
                  <a:pt x="4176" y="6969"/>
                </a:cubicBezTo>
                <a:cubicBezTo>
                  <a:pt x="4189" y="6974"/>
                  <a:pt x="4202" y="6979"/>
                  <a:pt x="4216" y="6982"/>
                </a:cubicBezTo>
                <a:cubicBezTo>
                  <a:pt x="4230" y="6986"/>
                  <a:pt x="4244" y="6988"/>
                  <a:pt x="4258" y="6990"/>
                </a:cubicBezTo>
                <a:lnTo>
                  <a:pt x="4315" y="6929"/>
                </a:lnTo>
                <a:lnTo>
                  <a:pt x="4432" y="6918"/>
                </a:lnTo>
                <a:lnTo>
                  <a:pt x="4621" y="6895"/>
                </a:lnTo>
                <a:lnTo>
                  <a:pt x="4806" y="6828"/>
                </a:lnTo>
                <a:lnTo>
                  <a:pt x="4880" y="6784"/>
                </a:lnTo>
                <a:lnTo>
                  <a:pt x="4978" y="6704"/>
                </a:lnTo>
                <a:lnTo>
                  <a:pt x="5161" y="6664"/>
                </a:lnTo>
                <a:lnTo>
                  <a:pt x="5081" y="6747"/>
                </a:lnTo>
                <a:lnTo>
                  <a:pt x="4981" y="6842"/>
                </a:lnTo>
                <a:lnTo>
                  <a:pt x="4788" y="6907"/>
                </a:lnTo>
                <a:cubicBezTo>
                  <a:pt x="4710" y="6934"/>
                  <a:pt x="4629" y="6952"/>
                  <a:pt x="4547" y="6963"/>
                </a:cubicBezTo>
                <a:cubicBezTo>
                  <a:pt x="4501" y="6969"/>
                  <a:pt x="4455" y="6972"/>
                  <a:pt x="4408" y="6974"/>
                </a:cubicBezTo>
                <a:lnTo>
                  <a:pt x="4295" y="7076"/>
                </a:lnTo>
                <a:lnTo>
                  <a:pt x="4344" y="7132"/>
                </a:lnTo>
                <a:lnTo>
                  <a:pt x="4532" y="7144"/>
                </a:lnTo>
                <a:cubicBezTo>
                  <a:pt x="4572" y="7131"/>
                  <a:pt x="4613" y="7118"/>
                  <a:pt x="4653" y="7104"/>
                </a:cubicBezTo>
                <a:cubicBezTo>
                  <a:pt x="4698" y="7088"/>
                  <a:pt x="4744" y="7071"/>
                  <a:pt x="4789" y="7054"/>
                </a:cubicBezTo>
                <a:lnTo>
                  <a:pt x="4857" y="6983"/>
                </a:lnTo>
                <a:lnTo>
                  <a:pt x="4907" y="6903"/>
                </a:lnTo>
                <a:lnTo>
                  <a:pt x="5003" y="6955"/>
                </a:lnTo>
                <a:lnTo>
                  <a:pt x="5180" y="6978"/>
                </a:lnTo>
                <a:lnTo>
                  <a:pt x="5252" y="7049"/>
                </a:lnTo>
                <a:lnTo>
                  <a:pt x="5334" y="7037"/>
                </a:lnTo>
                <a:lnTo>
                  <a:pt x="5436" y="7042"/>
                </a:lnTo>
                <a:lnTo>
                  <a:pt x="5489" y="7098"/>
                </a:lnTo>
                <a:lnTo>
                  <a:pt x="5503" y="7172"/>
                </a:lnTo>
                <a:lnTo>
                  <a:pt x="5522" y="7241"/>
                </a:lnTo>
                <a:lnTo>
                  <a:pt x="5582" y="7255"/>
                </a:lnTo>
                <a:lnTo>
                  <a:pt x="5690" y="7320"/>
                </a:lnTo>
                <a:cubicBezTo>
                  <a:pt x="5690" y="7366"/>
                  <a:pt x="5715" y="7408"/>
                  <a:pt x="5756" y="7432"/>
                </a:cubicBezTo>
                <a:cubicBezTo>
                  <a:pt x="5785" y="7450"/>
                  <a:pt x="5821" y="7456"/>
                  <a:pt x="5855" y="7448"/>
                </a:cubicBezTo>
                <a:lnTo>
                  <a:pt x="5860" y="7541"/>
                </a:lnTo>
                <a:lnTo>
                  <a:pt x="5877" y="7664"/>
                </a:lnTo>
                <a:lnTo>
                  <a:pt x="5919" y="7796"/>
                </a:lnTo>
                <a:cubicBezTo>
                  <a:pt x="5919" y="7812"/>
                  <a:pt x="5919" y="7827"/>
                  <a:pt x="5917" y="7843"/>
                </a:cubicBezTo>
                <a:cubicBezTo>
                  <a:pt x="5916" y="7859"/>
                  <a:pt x="5914" y="7874"/>
                  <a:pt x="5912" y="7889"/>
                </a:cubicBezTo>
                <a:cubicBezTo>
                  <a:pt x="5909" y="7904"/>
                  <a:pt x="5907" y="7919"/>
                  <a:pt x="5903" y="7934"/>
                </a:cubicBezTo>
                <a:cubicBezTo>
                  <a:pt x="5900" y="7949"/>
                  <a:pt x="5896" y="7963"/>
                  <a:pt x="5891" y="7978"/>
                </a:cubicBezTo>
                <a:cubicBezTo>
                  <a:pt x="5898" y="8023"/>
                  <a:pt x="5902" y="8070"/>
                  <a:pt x="5902" y="8115"/>
                </a:cubicBezTo>
                <a:cubicBezTo>
                  <a:pt x="5902" y="8165"/>
                  <a:pt x="5898" y="8215"/>
                  <a:pt x="5889" y="8262"/>
                </a:cubicBezTo>
                <a:lnTo>
                  <a:pt x="5930" y="8330"/>
                </a:lnTo>
                <a:lnTo>
                  <a:pt x="5895" y="8472"/>
                </a:lnTo>
                <a:lnTo>
                  <a:pt x="5874" y="8539"/>
                </a:lnTo>
                <a:cubicBezTo>
                  <a:pt x="5853" y="8558"/>
                  <a:pt x="5842" y="8584"/>
                  <a:pt x="5842" y="8610"/>
                </a:cubicBezTo>
                <a:cubicBezTo>
                  <a:pt x="5842" y="8637"/>
                  <a:pt x="5853" y="8663"/>
                  <a:pt x="5874" y="8682"/>
                </a:cubicBezTo>
                <a:cubicBezTo>
                  <a:pt x="5889" y="8695"/>
                  <a:pt x="5906" y="8703"/>
                  <a:pt x="5925" y="8706"/>
                </a:cubicBezTo>
                <a:cubicBezTo>
                  <a:pt x="5944" y="8709"/>
                  <a:pt x="5964" y="8706"/>
                  <a:pt x="5983" y="8698"/>
                </a:cubicBezTo>
                <a:lnTo>
                  <a:pt x="6095" y="8722"/>
                </a:lnTo>
                <a:lnTo>
                  <a:pt x="6059" y="8881"/>
                </a:lnTo>
                <a:lnTo>
                  <a:pt x="6017" y="8965"/>
                </a:lnTo>
                <a:lnTo>
                  <a:pt x="6028" y="9020"/>
                </a:lnTo>
                <a:lnTo>
                  <a:pt x="6069" y="9226"/>
                </a:lnTo>
                <a:lnTo>
                  <a:pt x="6092" y="9361"/>
                </a:lnTo>
                <a:lnTo>
                  <a:pt x="6105" y="9478"/>
                </a:lnTo>
                <a:lnTo>
                  <a:pt x="6092" y="9536"/>
                </a:lnTo>
                <a:lnTo>
                  <a:pt x="6006" y="9600"/>
                </a:lnTo>
                <a:lnTo>
                  <a:pt x="5960" y="9664"/>
                </a:lnTo>
                <a:lnTo>
                  <a:pt x="6015" y="9750"/>
                </a:lnTo>
                <a:lnTo>
                  <a:pt x="6026" y="9816"/>
                </a:lnTo>
                <a:lnTo>
                  <a:pt x="6066" y="9917"/>
                </a:lnTo>
                <a:lnTo>
                  <a:pt x="6122" y="10018"/>
                </a:lnTo>
                <a:lnTo>
                  <a:pt x="6215" y="10120"/>
                </a:lnTo>
                <a:lnTo>
                  <a:pt x="6244" y="10185"/>
                </a:lnTo>
                <a:lnTo>
                  <a:pt x="6179" y="10307"/>
                </a:lnTo>
                <a:lnTo>
                  <a:pt x="6215" y="10403"/>
                </a:lnTo>
                <a:lnTo>
                  <a:pt x="6232" y="10499"/>
                </a:lnTo>
                <a:lnTo>
                  <a:pt x="6197" y="10634"/>
                </a:lnTo>
                <a:lnTo>
                  <a:pt x="6077" y="10837"/>
                </a:lnTo>
                <a:cubicBezTo>
                  <a:pt x="6069" y="10882"/>
                  <a:pt x="6055" y="10925"/>
                  <a:pt x="6037" y="10966"/>
                </a:cubicBezTo>
                <a:cubicBezTo>
                  <a:pt x="6018" y="11009"/>
                  <a:pt x="5995" y="11048"/>
                  <a:pt x="5967" y="11085"/>
                </a:cubicBezTo>
                <a:lnTo>
                  <a:pt x="5931" y="11164"/>
                </a:lnTo>
                <a:lnTo>
                  <a:pt x="5862" y="11299"/>
                </a:lnTo>
                <a:lnTo>
                  <a:pt x="5834" y="11384"/>
                </a:lnTo>
                <a:lnTo>
                  <a:pt x="5821" y="11516"/>
                </a:lnTo>
                <a:lnTo>
                  <a:pt x="5798" y="11622"/>
                </a:lnTo>
                <a:lnTo>
                  <a:pt x="5714" y="11748"/>
                </a:lnTo>
                <a:lnTo>
                  <a:pt x="5752" y="11829"/>
                </a:lnTo>
                <a:lnTo>
                  <a:pt x="5785" y="12098"/>
                </a:lnTo>
                <a:lnTo>
                  <a:pt x="5766" y="12225"/>
                </a:lnTo>
                <a:lnTo>
                  <a:pt x="5761" y="12400"/>
                </a:lnTo>
                <a:lnTo>
                  <a:pt x="5842" y="12602"/>
                </a:lnTo>
                <a:lnTo>
                  <a:pt x="5920" y="12767"/>
                </a:lnTo>
                <a:cubicBezTo>
                  <a:pt x="5925" y="12797"/>
                  <a:pt x="5929" y="12826"/>
                  <a:pt x="5931" y="12856"/>
                </a:cubicBezTo>
                <a:cubicBezTo>
                  <a:pt x="5934" y="12885"/>
                  <a:pt x="5935" y="12915"/>
                  <a:pt x="5935" y="12945"/>
                </a:cubicBezTo>
                <a:cubicBezTo>
                  <a:pt x="5936" y="12958"/>
                  <a:pt x="5936" y="12971"/>
                  <a:pt x="5936" y="12984"/>
                </a:cubicBezTo>
                <a:cubicBezTo>
                  <a:pt x="5935" y="12997"/>
                  <a:pt x="5935" y="13011"/>
                  <a:pt x="5934" y="13024"/>
                </a:cubicBezTo>
                <a:lnTo>
                  <a:pt x="5934" y="13108"/>
                </a:lnTo>
                <a:cubicBezTo>
                  <a:pt x="5977" y="13125"/>
                  <a:pt x="6020" y="13143"/>
                  <a:pt x="6063" y="13160"/>
                </a:cubicBezTo>
                <a:cubicBezTo>
                  <a:pt x="6120" y="13182"/>
                  <a:pt x="6177" y="13205"/>
                  <a:pt x="6220" y="13246"/>
                </a:cubicBezTo>
                <a:cubicBezTo>
                  <a:pt x="6232" y="13257"/>
                  <a:pt x="6242" y="13269"/>
                  <a:pt x="6252" y="13282"/>
                </a:cubicBezTo>
                <a:cubicBezTo>
                  <a:pt x="6261" y="13294"/>
                  <a:pt x="6270" y="13308"/>
                  <a:pt x="6277" y="13322"/>
                </a:cubicBezTo>
                <a:cubicBezTo>
                  <a:pt x="6286" y="13336"/>
                  <a:pt x="6293" y="13349"/>
                  <a:pt x="6300" y="13364"/>
                </a:cubicBezTo>
                <a:cubicBezTo>
                  <a:pt x="6307" y="13378"/>
                  <a:pt x="6313" y="13393"/>
                  <a:pt x="6319" y="13407"/>
                </a:cubicBezTo>
                <a:lnTo>
                  <a:pt x="6373" y="13488"/>
                </a:lnTo>
                <a:lnTo>
                  <a:pt x="6419" y="13565"/>
                </a:lnTo>
                <a:lnTo>
                  <a:pt x="6454" y="13685"/>
                </a:lnTo>
                <a:lnTo>
                  <a:pt x="6472" y="13765"/>
                </a:lnTo>
                <a:lnTo>
                  <a:pt x="6483" y="13874"/>
                </a:lnTo>
                <a:lnTo>
                  <a:pt x="6529" y="14041"/>
                </a:lnTo>
                <a:lnTo>
                  <a:pt x="6603" y="14225"/>
                </a:lnTo>
                <a:cubicBezTo>
                  <a:pt x="6646" y="14244"/>
                  <a:pt x="6685" y="14271"/>
                  <a:pt x="6717" y="14305"/>
                </a:cubicBezTo>
                <a:cubicBezTo>
                  <a:pt x="6762" y="14353"/>
                  <a:pt x="6791" y="14413"/>
                  <a:pt x="6800" y="14476"/>
                </a:cubicBezTo>
                <a:lnTo>
                  <a:pt x="6777" y="14602"/>
                </a:lnTo>
                <a:lnTo>
                  <a:pt x="6646" y="14590"/>
                </a:lnTo>
                <a:lnTo>
                  <a:pt x="6586" y="14635"/>
                </a:lnTo>
                <a:lnTo>
                  <a:pt x="6688" y="14745"/>
                </a:lnTo>
                <a:lnTo>
                  <a:pt x="6883" y="14871"/>
                </a:lnTo>
                <a:cubicBezTo>
                  <a:pt x="6904" y="14890"/>
                  <a:pt x="6924" y="14910"/>
                  <a:pt x="6942" y="14931"/>
                </a:cubicBezTo>
                <a:cubicBezTo>
                  <a:pt x="6961" y="14952"/>
                  <a:pt x="6979" y="14973"/>
                  <a:pt x="6995" y="14996"/>
                </a:cubicBezTo>
                <a:cubicBezTo>
                  <a:pt x="7005" y="15010"/>
                  <a:pt x="7015" y="15025"/>
                  <a:pt x="7024" y="15039"/>
                </a:cubicBezTo>
                <a:cubicBezTo>
                  <a:pt x="7033" y="15054"/>
                  <a:pt x="7041" y="15068"/>
                  <a:pt x="7049" y="15083"/>
                </a:cubicBezTo>
                <a:cubicBezTo>
                  <a:pt x="7053" y="15105"/>
                  <a:pt x="7055" y="15127"/>
                  <a:pt x="7055" y="15149"/>
                </a:cubicBezTo>
                <a:cubicBezTo>
                  <a:pt x="7055" y="15171"/>
                  <a:pt x="7053" y="15194"/>
                  <a:pt x="7049" y="15215"/>
                </a:cubicBezTo>
                <a:cubicBezTo>
                  <a:pt x="7047" y="15230"/>
                  <a:pt x="7044" y="15245"/>
                  <a:pt x="7040" y="15259"/>
                </a:cubicBezTo>
                <a:cubicBezTo>
                  <a:pt x="7036" y="15273"/>
                  <a:pt x="7031" y="15287"/>
                  <a:pt x="7026" y="15301"/>
                </a:cubicBezTo>
                <a:lnTo>
                  <a:pt x="7073" y="15362"/>
                </a:lnTo>
                <a:lnTo>
                  <a:pt x="7161" y="15421"/>
                </a:lnTo>
                <a:lnTo>
                  <a:pt x="7237" y="15461"/>
                </a:lnTo>
                <a:lnTo>
                  <a:pt x="7283" y="15521"/>
                </a:lnTo>
                <a:lnTo>
                  <a:pt x="7392" y="15654"/>
                </a:lnTo>
                <a:lnTo>
                  <a:pt x="7520" y="15727"/>
                </a:lnTo>
                <a:lnTo>
                  <a:pt x="7578" y="15687"/>
                </a:lnTo>
                <a:lnTo>
                  <a:pt x="7578" y="15599"/>
                </a:lnTo>
                <a:lnTo>
                  <a:pt x="7520" y="15511"/>
                </a:lnTo>
                <a:lnTo>
                  <a:pt x="7433" y="15417"/>
                </a:lnTo>
                <a:lnTo>
                  <a:pt x="7342" y="15385"/>
                </a:lnTo>
                <a:lnTo>
                  <a:pt x="7342" y="15320"/>
                </a:lnTo>
                <a:lnTo>
                  <a:pt x="7318" y="15218"/>
                </a:lnTo>
                <a:lnTo>
                  <a:pt x="7265" y="15074"/>
                </a:lnTo>
                <a:lnTo>
                  <a:pt x="7255" y="14986"/>
                </a:lnTo>
                <a:lnTo>
                  <a:pt x="7176" y="14864"/>
                </a:lnTo>
                <a:lnTo>
                  <a:pt x="7105" y="14761"/>
                </a:lnTo>
                <a:lnTo>
                  <a:pt x="7041" y="14672"/>
                </a:lnTo>
                <a:lnTo>
                  <a:pt x="7047" y="14569"/>
                </a:lnTo>
                <a:lnTo>
                  <a:pt x="6984" y="14467"/>
                </a:lnTo>
                <a:lnTo>
                  <a:pt x="6901" y="14351"/>
                </a:lnTo>
                <a:lnTo>
                  <a:pt x="6866" y="14283"/>
                </a:lnTo>
                <a:lnTo>
                  <a:pt x="6806" y="14141"/>
                </a:lnTo>
                <a:lnTo>
                  <a:pt x="6782" y="14017"/>
                </a:lnTo>
                <a:lnTo>
                  <a:pt x="6784" y="13891"/>
                </a:lnTo>
                <a:lnTo>
                  <a:pt x="6915" y="13943"/>
                </a:lnTo>
                <a:lnTo>
                  <a:pt x="7049" y="14055"/>
                </a:lnTo>
                <a:lnTo>
                  <a:pt x="7109" y="14172"/>
                </a:lnTo>
                <a:lnTo>
                  <a:pt x="7127" y="14360"/>
                </a:lnTo>
                <a:cubicBezTo>
                  <a:pt x="7111" y="14372"/>
                  <a:pt x="7098" y="14387"/>
                  <a:pt x="7090" y="14405"/>
                </a:cubicBezTo>
                <a:cubicBezTo>
                  <a:pt x="7081" y="14423"/>
                  <a:pt x="7077" y="14442"/>
                  <a:pt x="7079" y="14462"/>
                </a:cubicBezTo>
                <a:cubicBezTo>
                  <a:pt x="7080" y="14484"/>
                  <a:pt x="7088" y="14505"/>
                  <a:pt x="7102" y="14523"/>
                </a:cubicBezTo>
                <a:cubicBezTo>
                  <a:pt x="7115" y="14541"/>
                  <a:pt x="7134" y="14555"/>
                  <a:pt x="7157" y="14563"/>
                </a:cubicBezTo>
                <a:lnTo>
                  <a:pt x="7248" y="14652"/>
                </a:lnTo>
                <a:lnTo>
                  <a:pt x="7315" y="14737"/>
                </a:lnTo>
                <a:cubicBezTo>
                  <a:pt x="7345" y="14771"/>
                  <a:pt x="7374" y="14805"/>
                  <a:pt x="7401" y="14841"/>
                </a:cubicBezTo>
                <a:cubicBezTo>
                  <a:pt x="7438" y="14890"/>
                  <a:pt x="7471" y="14941"/>
                  <a:pt x="7503" y="14994"/>
                </a:cubicBezTo>
                <a:lnTo>
                  <a:pt x="7604" y="15074"/>
                </a:lnTo>
                <a:lnTo>
                  <a:pt x="7616" y="15150"/>
                </a:lnTo>
                <a:lnTo>
                  <a:pt x="7616" y="15258"/>
                </a:lnTo>
                <a:lnTo>
                  <a:pt x="7643" y="15310"/>
                </a:lnTo>
                <a:lnTo>
                  <a:pt x="7713" y="15366"/>
                </a:lnTo>
                <a:lnTo>
                  <a:pt x="7784" y="15436"/>
                </a:lnTo>
                <a:lnTo>
                  <a:pt x="7862" y="15503"/>
                </a:lnTo>
                <a:lnTo>
                  <a:pt x="7917" y="15579"/>
                </a:lnTo>
                <a:lnTo>
                  <a:pt x="8013" y="15698"/>
                </a:lnTo>
                <a:lnTo>
                  <a:pt x="8197" y="15946"/>
                </a:lnTo>
                <a:lnTo>
                  <a:pt x="8268" y="16104"/>
                </a:lnTo>
                <a:lnTo>
                  <a:pt x="8279" y="16187"/>
                </a:lnTo>
                <a:lnTo>
                  <a:pt x="8228" y="16239"/>
                </a:lnTo>
                <a:lnTo>
                  <a:pt x="8240" y="16387"/>
                </a:lnTo>
                <a:lnTo>
                  <a:pt x="8286" y="16461"/>
                </a:lnTo>
                <a:lnTo>
                  <a:pt x="8410" y="16565"/>
                </a:lnTo>
                <a:lnTo>
                  <a:pt x="8503" y="16647"/>
                </a:lnTo>
                <a:lnTo>
                  <a:pt x="8688" y="16724"/>
                </a:lnTo>
                <a:lnTo>
                  <a:pt x="8858" y="16736"/>
                </a:lnTo>
                <a:cubicBezTo>
                  <a:pt x="8879" y="16792"/>
                  <a:pt x="8918" y="16841"/>
                  <a:pt x="8970" y="16874"/>
                </a:cubicBezTo>
                <a:cubicBezTo>
                  <a:pt x="9001" y="16893"/>
                  <a:pt x="9035" y="16906"/>
                  <a:pt x="9071" y="16913"/>
                </a:cubicBezTo>
                <a:lnTo>
                  <a:pt x="9153" y="16941"/>
                </a:lnTo>
                <a:lnTo>
                  <a:pt x="9289" y="17005"/>
                </a:lnTo>
                <a:lnTo>
                  <a:pt x="9378" y="17050"/>
                </a:lnTo>
                <a:lnTo>
                  <a:pt x="9459" y="17085"/>
                </a:lnTo>
                <a:lnTo>
                  <a:pt x="9542" y="17090"/>
                </a:lnTo>
                <a:lnTo>
                  <a:pt x="9594" y="17118"/>
                </a:lnTo>
                <a:lnTo>
                  <a:pt x="9749" y="17176"/>
                </a:lnTo>
                <a:cubicBezTo>
                  <a:pt x="9771" y="17203"/>
                  <a:pt x="9799" y="17223"/>
                  <a:pt x="9831" y="17237"/>
                </a:cubicBezTo>
                <a:cubicBezTo>
                  <a:pt x="9859" y="17250"/>
                  <a:pt x="9890" y="17256"/>
                  <a:pt x="9920" y="17256"/>
                </a:cubicBezTo>
                <a:cubicBezTo>
                  <a:pt x="9948" y="17252"/>
                  <a:pt x="9976" y="17248"/>
                  <a:pt x="10004" y="17243"/>
                </a:cubicBezTo>
                <a:cubicBezTo>
                  <a:pt x="10031" y="17238"/>
                  <a:pt x="10059" y="17233"/>
                  <a:pt x="10086" y="17227"/>
                </a:cubicBezTo>
                <a:cubicBezTo>
                  <a:pt x="10115" y="17220"/>
                  <a:pt x="10145" y="17213"/>
                  <a:pt x="10174" y="17206"/>
                </a:cubicBezTo>
                <a:cubicBezTo>
                  <a:pt x="10203" y="17198"/>
                  <a:pt x="10232" y="17190"/>
                  <a:pt x="10261" y="17181"/>
                </a:cubicBezTo>
                <a:lnTo>
                  <a:pt x="10485" y="17181"/>
                </a:lnTo>
                <a:lnTo>
                  <a:pt x="10590" y="17211"/>
                </a:lnTo>
                <a:lnTo>
                  <a:pt x="10724" y="17283"/>
                </a:lnTo>
                <a:lnTo>
                  <a:pt x="10819" y="17351"/>
                </a:lnTo>
                <a:lnTo>
                  <a:pt x="10915" y="17454"/>
                </a:lnTo>
                <a:lnTo>
                  <a:pt x="11057" y="17517"/>
                </a:lnTo>
                <a:lnTo>
                  <a:pt x="11264" y="17534"/>
                </a:lnTo>
                <a:lnTo>
                  <a:pt x="11453" y="17557"/>
                </a:lnTo>
                <a:lnTo>
                  <a:pt x="11538" y="17600"/>
                </a:lnTo>
                <a:lnTo>
                  <a:pt x="11793" y="17624"/>
                </a:lnTo>
                <a:lnTo>
                  <a:pt x="11914" y="17625"/>
                </a:lnTo>
                <a:lnTo>
                  <a:pt x="12033" y="17674"/>
                </a:lnTo>
                <a:lnTo>
                  <a:pt x="12146" y="17753"/>
                </a:lnTo>
                <a:lnTo>
                  <a:pt x="12320" y="17904"/>
                </a:lnTo>
                <a:lnTo>
                  <a:pt x="12353" y="17971"/>
                </a:lnTo>
                <a:lnTo>
                  <a:pt x="12403" y="18093"/>
                </a:lnTo>
                <a:lnTo>
                  <a:pt x="12480" y="18115"/>
                </a:lnTo>
                <a:lnTo>
                  <a:pt x="12606" y="18139"/>
                </a:lnTo>
                <a:lnTo>
                  <a:pt x="12701" y="18145"/>
                </a:lnTo>
                <a:lnTo>
                  <a:pt x="12783" y="18157"/>
                </a:lnTo>
                <a:lnTo>
                  <a:pt x="12823" y="18252"/>
                </a:lnTo>
                <a:lnTo>
                  <a:pt x="12946" y="18269"/>
                </a:lnTo>
                <a:lnTo>
                  <a:pt x="13071" y="18286"/>
                </a:lnTo>
                <a:cubicBezTo>
                  <a:pt x="13099" y="18295"/>
                  <a:pt x="13128" y="18302"/>
                  <a:pt x="13157" y="18307"/>
                </a:cubicBezTo>
                <a:cubicBezTo>
                  <a:pt x="13187" y="18312"/>
                  <a:pt x="13216" y="18314"/>
                  <a:pt x="13246" y="18315"/>
                </a:cubicBezTo>
                <a:cubicBezTo>
                  <a:pt x="13262" y="18315"/>
                  <a:pt x="13278" y="18315"/>
                  <a:pt x="13294" y="18314"/>
                </a:cubicBezTo>
                <a:cubicBezTo>
                  <a:pt x="13310" y="18313"/>
                  <a:pt x="13325" y="18311"/>
                  <a:pt x="13341" y="18309"/>
                </a:cubicBezTo>
                <a:lnTo>
                  <a:pt x="13438" y="18309"/>
                </a:lnTo>
                <a:lnTo>
                  <a:pt x="13540" y="18297"/>
                </a:lnTo>
                <a:lnTo>
                  <a:pt x="13605" y="18225"/>
                </a:lnTo>
                <a:lnTo>
                  <a:pt x="13609" y="18129"/>
                </a:lnTo>
                <a:lnTo>
                  <a:pt x="13697" y="18095"/>
                </a:lnTo>
                <a:lnTo>
                  <a:pt x="13735" y="18035"/>
                </a:lnTo>
                <a:lnTo>
                  <a:pt x="13889" y="18065"/>
                </a:lnTo>
                <a:lnTo>
                  <a:pt x="13936" y="18161"/>
                </a:lnTo>
                <a:cubicBezTo>
                  <a:pt x="13955" y="18174"/>
                  <a:pt x="13975" y="18187"/>
                  <a:pt x="13994" y="18200"/>
                </a:cubicBezTo>
                <a:cubicBezTo>
                  <a:pt x="14013" y="18213"/>
                  <a:pt x="14032" y="18226"/>
                  <a:pt x="14052" y="18240"/>
                </a:cubicBezTo>
                <a:cubicBezTo>
                  <a:pt x="14070" y="18253"/>
                  <a:pt x="14088" y="18266"/>
                  <a:pt x="14107" y="18278"/>
                </a:cubicBezTo>
                <a:cubicBezTo>
                  <a:pt x="14125" y="18291"/>
                  <a:pt x="14143" y="18304"/>
                  <a:pt x="14162" y="18317"/>
                </a:cubicBezTo>
                <a:lnTo>
                  <a:pt x="14167" y="18466"/>
                </a:lnTo>
                <a:lnTo>
                  <a:pt x="14156" y="18574"/>
                </a:lnTo>
                <a:lnTo>
                  <a:pt x="14145" y="18630"/>
                </a:lnTo>
                <a:lnTo>
                  <a:pt x="14150" y="18705"/>
                </a:lnTo>
                <a:lnTo>
                  <a:pt x="14150" y="18780"/>
                </a:lnTo>
                <a:lnTo>
                  <a:pt x="14057" y="18903"/>
                </a:lnTo>
                <a:lnTo>
                  <a:pt x="13943" y="19084"/>
                </a:lnTo>
                <a:lnTo>
                  <a:pt x="13785" y="19223"/>
                </a:lnTo>
                <a:cubicBezTo>
                  <a:pt x="13753" y="19237"/>
                  <a:pt x="13723" y="19253"/>
                  <a:pt x="13696" y="19273"/>
                </a:cubicBezTo>
                <a:cubicBezTo>
                  <a:pt x="13664" y="19295"/>
                  <a:pt x="13636" y="19320"/>
                  <a:pt x="13611" y="19349"/>
                </a:cubicBezTo>
                <a:lnTo>
                  <a:pt x="13598" y="19422"/>
                </a:lnTo>
                <a:lnTo>
                  <a:pt x="13556" y="19480"/>
                </a:lnTo>
                <a:lnTo>
                  <a:pt x="13499" y="19560"/>
                </a:lnTo>
                <a:lnTo>
                  <a:pt x="13459" y="19740"/>
                </a:lnTo>
                <a:lnTo>
                  <a:pt x="13491" y="19830"/>
                </a:lnTo>
                <a:lnTo>
                  <a:pt x="13577" y="19870"/>
                </a:lnTo>
                <a:lnTo>
                  <a:pt x="13502" y="19932"/>
                </a:lnTo>
                <a:lnTo>
                  <a:pt x="13409" y="19996"/>
                </a:lnTo>
                <a:lnTo>
                  <a:pt x="13320" y="20046"/>
                </a:lnTo>
                <a:lnTo>
                  <a:pt x="13320" y="20111"/>
                </a:lnTo>
                <a:lnTo>
                  <a:pt x="13373" y="20234"/>
                </a:lnTo>
                <a:lnTo>
                  <a:pt x="13326" y="20266"/>
                </a:lnTo>
                <a:lnTo>
                  <a:pt x="13330" y="20332"/>
                </a:lnTo>
                <a:lnTo>
                  <a:pt x="13476" y="20355"/>
                </a:lnTo>
                <a:lnTo>
                  <a:pt x="13581" y="20343"/>
                </a:lnTo>
                <a:lnTo>
                  <a:pt x="13686" y="20401"/>
                </a:lnTo>
                <a:lnTo>
                  <a:pt x="13744" y="20435"/>
                </a:lnTo>
                <a:lnTo>
                  <a:pt x="13826" y="20566"/>
                </a:lnTo>
                <a:lnTo>
                  <a:pt x="13968" y="20697"/>
                </a:lnTo>
                <a:cubicBezTo>
                  <a:pt x="13997" y="20725"/>
                  <a:pt x="14027" y="20751"/>
                  <a:pt x="14057" y="20777"/>
                </a:cubicBezTo>
                <a:cubicBezTo>
                  <a:pt x="14084" y="20800"/>
                  <a:pt x="14111" y="20822"/>
                  <a:pt x="14138" y="20844"/>
                </a:cubicBezTo>
                <a:lnTo>
                  <a:pt x="14138" y="20899"/>
                </a:lnTo>
                <a:lnTo>
                  <a:pt x="14121" y="20955"/>
                </a:lnTo>
                <a:lnTo>
                  <a:pt x="14170" y="21029"/>
                </a:lnTo>
                <a:lnTo>
                  <a:pt x="14319" y="21041"/>
                </a:lnTo>
                <a:cubicBezTo>
                  <a:pt x="14367" y="21039"/>
                  <a:pt x="14415" y="21036"/>
                  <a:pt x="14463" y="21034"/>
                </a:cubicBezTo>
                <a:cubicBezTo>
                  <a:pt x="14502" y="21032"/>
                  <a:pt x="14541" y="21031"/>
                  <a:pt x="14579" y="21029"/>
                </a:cubicBezTo>
                <a:lnTo>
                  <a:pt x="14700" y="21014"/>
                </a:lnTo>
                <a:lnTo>
                  <a:pt x="14813" y="21002"/>
                </a:lnTo>
                <a:lnTo>
                  <a:pt x="14872" y="20985"/>
                </a:lnTo>
                <a:lnTo>
                  <a:pt x="14968" y="20995"/>
                </a:lnTo>
                <a:lnTo>
                  <a:pt x="15098" y="21005"/>
                </a:lnTo>
                <a:lnTo>
                  <a:pt x="15062" y="21565"/>
                </a:lnTo>
                <a:cubicBezTo>
                  <a:pt x="16404" y="20933"/>
                  <a:pt x="17609" y="20061"/>
                  <a:pt x="18611" y="18995"/>
                </a:cubicBezTo>
                <a:cubicBezTo>
                  <a:pt x="19108" y="18466"/>
                  <a:pt x="19551" y="17895"/>
                  <a:pt x="19935" y="17289"/>
                </a:cubicBezTo>
                <a:cubicBezTo>
                  <a:pt x="20319" y="16683"/>
                  <a:pt x="20645" y="16044"/>
                  <a:pt x="20908" y="15377"/>
                </a:cubicBezTo>
                <a:lnTo>
                  <a:pt x="20621" y="15695"/>
                </a:lnTo>
                <a:lnTo>
                  <a:pt x="20310" y="15905"/>
                </a:lnTo>
                <a:lnTo>
                  <a:pt x="20261" y="16007"/>
                </a:lnTo>
                <a:cubicBezTo>
                  <a:pt x="20254" y="16034"/>
                  <a:pt x="20246" y="16061"/>
                  <a:pt x="20237" y="16088"/>
                </a:cubicBezTo>
                <a:cubicBezTo>
                  <a:pt x="20227" y="16114"/>
                  <a:pt x="20216" y="16140"/>
                  <a:pt x="20204" y="16166"/>
                </a:cubicBezTo>
                <a:cubicBezTo>
                  <a:pt x="20192" y="16189"/>
                  <a:pt x="20179" y="16212"/>
                  <a:pt x="20165" y="16235"/>
                </a:cubicBezTo>
                <a:cubicBezTo>
                  <a:pt x="20151" y="16257"/>
                  <a:pt x="20136" y="16279"/>
                  <a:pt x="20120" y="16301"/>
                </a:cubicBezTo>
                <a:cubicBezTo>
                  <a:pt x="20088" y="16337"/>
                  <a:pt x="20053" y="16372"/>
                  <a:pt x="20015" y="16403"/>
                </a:cubicBezTo>
                <a:cubicBezTo>
                  <a:pt x="19983" y="16430"/>
                  <a:pt x="19950" y="16454"/>
                  <a:pt x="19915" y="16477"/>
                </a:cubicBezTo>
                <a:lnTo>
                  <a:pt x="19655" y="16727"/>
                </a:lnTo>
                <a:lnTo>
                  <a:pt x="19533" y="16710"/>
                </a:lnTo>
                <a:lnTo>
                  <a:pt x="19429" y="16746"/>
                </a:lnTo>
                <a:lnTo>
                  <a:pt x="19308" y="16819"/>
                </a:lnTo>
                <a:lnTo>
                  <a:pt x="19257" y="16854"/>
                </a:lnTo>
                <a:lnTo>
                  <a:pt x="19119" y="16933"/>
                </a:lnTo>
                <a:lnTo>
                  <a:pt x="19054" y="16994"/>
                </a:lnTo>
                <a:cubicBezTo>
                  <a:pt x="19025" y="17000"/>
                  <a:pt x="18995" y="17000"/>
                  <a:pt x="18966" y="16994"/>
                </a:cubicBezTo>
                <a:cubicBezTo>
                  <a:pt x="18935" y="16988"/>
                  <a:pt x="18905" y="16975"/>
                  <a:pt x="18880" y="16957"/>
                </a:cubicBezTo>
                <a:cubicBezTo>
                  <a:pt x="18880" y="16942"/>
                  <a:pt x="18880" y="16927"/>
                  <a:pt x="18880" y="16912"/>
                </a:cubicBezTo>
                <a:cubicBezTo>
                  <a:pt x="18880" y="16897"/>
                  <a:pt x="18880" y="16882"/>
                  <a:pt x="18880" y="16867"/>
                </a:cubicBezTo>
                <a:cubicBezTo>
                  <a:pt x="18879" y="16857"/>
                  <a:pt x="18879" y="16846"/>
                  <a:pt x="18878" y="16835"/>
                </a:cubicBezTo>
                <a:cubicBezTo>
                  <a:pt x="18878" y="16824"/>
                  <a:pt x="18877" y="16814"/>
                  <a:pt x="18877" y="16803"/>
                </a:cubicBezTo>
                <a:lnTo>
                  <a:pt x="18807" y="16792"/>
                </a:lnTo>
                <a:lnTo>
                  <a:pt x="18757" y="16748"/>
                </a:lnTo>
                <a:lnTo>
                  <a:pt x="18780" y="16655"/>
                </a:lnTo>
                <a:lnTo>
                  <a:pt x="18677" y="16569"/>
                </a:lnTo>
                <a:lnTo>
                  <a:pt x="18589" y="16580"/>
                </a:lnTo>
                <a:cubicBezTo>
                  <a:pt x="18568" y="16578"/>
                  <a:pt x="18547" y="16579"/>
                  <a:pt x="18527" y="16581"/>
                </a:cubicBezTo>
                <a:cubicBezTo>
                  <a:pt x="18506" y="16583"/>
                  <a:pt x="18485" y="16586"/>
                  <a:pt x="18465" y="16592"/>
                </a:cubicBezTo>
                <a:cubicBezTo>
                  <a:pt x="18429" y="16603"/>
                  <a:pt x="18393" y="16618"/>
                  <a:pt x="18358" y="16633"/>
                </a:cubicBezTo>
                <a:cubicBezTo>
                  <a:pt x="18321" y="16650"/>
                  <a:pt x="18284" y="16666"/>
                  <a:pt x="18245" y="16681"/>
                </a:cubicBezTo>
                <a:cubicBezTo>
                  <a:pt x="18191" y="16695"/>
                  <a:pt x="18137" y="16715"/>
                  <a:pt x="18087" y="16740"/>
                </a:cubicBezTo>
                <a:cubicBezTo>
                  <a:pt x="18042" y="16763"/>
                  <a:pt x="18001" y="16789"/>
                  <a:pt x="17955" y="16808"/>
                </a:cubicBezTo>
                <a:cubicBezTo>
                  <a:pt x="17939" y="16815"/>
                  <a:pt x="17922" y="16821"/>
                  <a:pt x="17906" y="16826"/>
                </a:cubicBezTo>
                <a:cubicBezTo>
                  <a:pt x="17889" y="16831"/>
                  <a:pt x="17872" y="16835"/>
                  <a:pt x="17855" y="16838"/>
                </a:cubicBezTo>
                <a:cubicBezTo>
                  <a:pt x="17787" y="16842"/>
                  <a:pt x="17720" y="16836"/>
                  <a:pt x="17654" y="16820"/>
                </a:cubicBezTo>
                <a:cubicBezTo>
                  <a:pt x="17600" y="16808"/>
                  <a:pt x="17547" y="16788"/>
                  <a:pt x="17498" y="16763"/>
                </a:cubicBezTo>
                <a:lnTo>
                  <a:pt x="17344" y="16743"/>
                </a:lnTo>
                <a:lnTo>
                  <a:pt x="17255" y="16743"/>
                </a:lnTo>
                <a:lnTo>
                  <a:pt x="17208" y="16671"/>
                </a:lnTo>
                <a:lnTo>
                  <a:pt x="17062" y="16676"/>
                </a:lnTo>
                <a:lnTo>
                  <a:pt x="16943" y="16680"/>
                </a:lnTo>
                <a:lnTo>
                  <a:pt x="16969" y="16567"/>
                </a:lnTo>
                <a:cubicBezTo>
                  <a:pt x="16918" y="16568"/>
                  <a:pt x="16869" y="16582"/>
                  <a:pt x="16825" y="16607"/>
                </a:cubicBezTo>
                <a:cubicBezTo>
                  <a:pt x="16792" y="16626"/>
                  <a:pt x="16763" y="16650"/>
                  <a:pt x="16740" y="16680"/>
                </a:cubicBezTo>
                <a:cubicBezTo>
                  <a:pt x="16728" y="16701"/>
                  <a:pt x="16715" y="16720"/>
                  <a:pt x="16700" y="16739"/>
                </a:cubicBezTo>
                <a:cubicBezTo>
                  <a:pt x="16685" y="16758"/>
                  <a:pt x="16668" y="16775"/>
                  <a:pt x="16650" y="16791"/>
                </a:cubicBezTo>
                <a:cubicBezTo>
                  <a:pt x="16630" y="16808"/>
                  <a:pt x="16610" y="16823"/>
                  <a:pt x="16587" y="16837"/>
                </a:cubicBezTo>
                <a:cubicBezTo>
                  <a:pt x="16565" y="16851"/>
                  <a:pt x="16542" y="16863"/>
                  <a:pt x="16518" y="16873"/>
                </a:cubicBezTo>
                <a:cubicBezTo>
                  <a:pt x="16499" y="16882"/>
                  <a:pt x="16480" y="16891"/>
                  <a:pt x="16460" y="16897"/>
                </a:cubicBezTo>
                <a:cubicBezTo>
                  <a:pt x="16440" y="16904"/>
                  <a:pt x="16419" y="16908"/>
                  <a:pt x="16398" y="16911"/>
                </a:cubicBezTo>
                <a:cubicBezTo>
                  <a:pt x="16376" y="16914"/>
                  <a:pt x="16354" y="16915"/>
                  <a:pt x="16332" y="16914"/>
                </a:cubicBezTo>
                <a:cubicBezTo>
                  <a:pt x="16309" y="16913"/>
                  <a:pt x="16288" y="16910"/>
                  <a:pt x="16266" y="16905"/>
                </a:cubicBezTo>
                <a:cubicBezTo>
                  <a:pt x="16242" y="16901"/>
                  <a:pt x="16217" y="16902"/>
                  <a:pt x="16192" y="16907"/>
                </a:cubicBezTo>
                <a:cubicBezTo>
                  <a:pt x="16168" y="16912"/>
                  <a:pt x="16145" y="16921"/>
                  <a:pt x="16124" y="16934"/>
                </a:cubicBezTo>
                <a:cubicBezTo>
                  <a:pt x="16115" y="16940"/>
                  <a:pt x="16107" y="16946"/>
                  <a:pt x="16099" y="16953"/>
                </a:cubicBezTo>
                <a:cubicBezTo>
                  <a:pt x="16091" y="16960"/>
                  <a:pt x="16084" y="16967"/>
                  <a:pt x="16077" y="16975"/>
                </a:cubicBezTo>
                <a:lnTo>
                  <a:pt x="15916" y="17038"/>
                </a:lnTo>
                <a:cubicBezTo>
                  <a:pt x="15911" y="17021"/>
                  <a:pt x="15902" y="17006"/>
                  <a:pt x="15889" y="16994"/>
                </a:cubicBezTo>
                <a:cubicBezTo>
                  <a:pt x="15876" y="16981"/>
                  <a:pt x="15860" y="16973"/>
                  <a:pt x="15842" y="16969"/>
                </a:cubicBezTo>
                <a:cubicBezTo>
                  <a:pt x="15800" y="16958"/>
                  <a:pt x="15757" y="16976"/>
                  <a:pt x="15714" y="16969"/>
                </a:cubicBezTo>
                <a:cubicBezTo>
                  <a:pt x="15665" y="16961"/>
                  <a:pt x="15626" y="16924"/>
                  <a:pt x="15576" y="16919"/>
                </a:cubicBezTo>
                <a:cubicBezTo>
                  <a:pt x="15545" y="16916"/>
                  <a:pt x="15516" y="16925"/>
                  <a:pt x="15494" y="16946"/>
                </a:cubicBezTo>
                <a:lnTo>
                  <a:pt x="15476" y="17100"/>
                </a:lnTo>
                <a:lnTo>
                  <a:pt x="15398" y="17200"/>
                </a:lnTo>
                <a:cubicBezTo>
                  <a:pt x="15367" y="17268"/>
                  <a:pt x="15266" y="17259"/>
                  <a:pt x="15246" y="17188"/>
                </a:cubicBezTo>
                <a:cubicBezTo>
                  <a:pt x="15239" y="17159"/>
                  <a:pt x="15253" y="17128"/>
                  <a:pt x="15281" y="17114"/>
                </a:cubicBezTo>
                <a:lnTo>
                  <a:pt x="15366" y="17044"/>
                </a:lnTo>
                <a:lnTo>
                  <a:pt x="15319" y="16943"/>
                </a:lnTo>
                <a:lnTo>
                  <a:pt x="15195" y="16992"/>
                </a:lnTo>
                <a:lnTo>
                  <a:pt x="15119" y="17056"/>
                </a:lnTo>
                <a:lnTo>
                  <a:pt x="15049" y="17181"/>
                </a:lnTo>
                <a:lnTo>
                  <a:pt x="14945" y="17231"/>
                </a:lnTo>
                <a:lnTo>
                  <a:pt x="14853" y="17280"/>
                </a:lnTo>
                <a:lnTo>
                  <a:pt x="14786" y="17338"/>
                </a:lnTo>
                <a:lnTo>
                  <a:pt x="14715" y="17403"/>
                </a:lnTo>
                <a:lnTo>
                  <a:pt x="14614" y="17434"/>
                </a:lnTo>
                <a:lnTo>
                  <a:pt x="14547" y="17505"/>
                </a:lnTo>
                <a:lnTo>
                  <a:pt x="14487" y="17605"/>
                </a:lnTo>
                <a:cubicBezTo>
                  <a:pt x="14487" y="17646"/>
                  <a:pt x="14479" y="17685"/>
                  <a:pt x="14463" y="17722"/>
                </a:cubicBezTo>
                <a:cubicBezTo>
                  <a:pt x="14446" y="17763"/>
                  <a:pt x="14421" y="17799"/>
                  <a:pt x="14388" y="17829"/>
                </a:cubicBezTo>
                <a:cubicBezTo>
                  <a:pt x="14378" y="17849"/>
                  <a:pt x="14366" y="17867"/>
                  <a:pt x="14351" y="17883"/>
                </a:cubicBezTo>
                <a:cubicBezTo>
                  <a:pt x="14337" y="17900"/>
                  <a:pt x="14320" y="17914"/>
                  <a:pt x="14302" y="17927"/>
                </a:cubicBezTo>
                <a:cubicBezTo>
                  <a:pt x="14294" y="17932"/>
                  <a:pt x="14286" y="17937"/>
                  <a:pt x="14278" y="17942"/>
                </a:cubicBezTo>
                <a:cubicBezTo>
                  <a:pt x="14269" y="17946"/>
                  <a:pt x="14261" y="17950"/>
                  <a:pt x="14252" y="17954"/>
                </a:cubicBezTo>
                <a:cubicBezTo>
                  <a:pt x="14180" y="17942"/>
                  <a:pt x="14107" y="17932"/>
                  <a:pt x="14035" y="17922"/>
                </a:cubicBezTo>
                <a:cubicBezTo>
                  <a:pt x="13958" y="17911"/>
                  <a:pt x="13881" y="17901"/>
                  <a:pt x="13804" y="17892"/>
                </a:cubicBezTo>
                <a:cubicBezTo>
                  <a:pt x="13781" y="17888"/>
                  <a:pt x="13758" y="17888"/>
                  <a:pt x="13735" y="17890"/>
                </a:cubicBezTo>
                <a:cubicBezTo>
                  <a:pt x="13712" y="17892"/>
                  <a:pt x="13689" y="17897"/>
                  <a:pt x="13668" y="17904"/>
                </a:cubicBezTo>
                <a:cubicBezTo>
                  <a:pt x="13642" y="17913"/>
                  <a:pt x="13617" y="17926"/>
                  <a:pt x="13595" y="17942"/>
                </a:cubicBezTo>
                <a:cubicBezTo>
                  <a:pt x="13573" y="17958"/>
                  <a:pt x="13554" y="17977"/>
                  <a:pt x="13538" y="17999"/>
                </a:cubicBezTo>
                <a:cubicBezTo>
                  <a:pt x="13517" y="18016"/>
                  <a:pt x="13493" y="18031"/>
                  <a:pt x="13468" y="18042"/>
                </a:cubicBezTo>
                <a:cubicBezTo>
                  <a:pt x="13442" y="18054"/>
                  <a:pt x="13416" y="18062"/>
                  <a:pt x="13388" y="18067"/>
                </a:cubicBezTo>
                <a:cubicBezTo>
                  <a:pt x="13376" y="18070"/>
                  <a:pt x="13364" y="18071"/>
                  <a:pt x="13352" y="18072"/>
                </a:cubicBezTo>
                <a:cubicBezTo>
                  <a:pt x="13339" y="18073"/>
                  <a:pt x="13327" y="18073"/>
                  <a:pt x="13314" y="18073"/>
                </a:cubicBezTo>
                <a:lnTo>
                  <a:pt x="13202" y="18039"/>
                </a:lnTo>
                <a:lnTo>
                  <a:pt x="13039" y="17934"/>
                </a:lnTo>
                <a:lnTo>
                  <a:pt x="12951" y="17861"/>
                </a:lnTo>
                <a:lnTo>
                  <a:pt x="12892" y="17771"/>
                </a:lnTo>
                <a:lnTo>
                  <a:pt x="12878" y="17681"/>
                </a:lnTo>
                <a:lnTo>
                  <a:pt x="12855" y="17542"/>
                </a:lnTo>
                <a:lnTo>
                  <a:pt x="12878" y="17340"/>
                </a:lnTo>
                <a:cubicBezTo>
                  <a:pt x="12899" y="17329"/>
                  <a:pt x="12917" y="17314"/>
                  <a:pt x="12933" y="17297"/>
                </a:cubicBezTo>
                <a:cubicBezTo>
                  <a:pt x="12949" y="17279"/>
                  <a:pt x="12962" y="17259"/>
                  <a:pt x="12971" y="17237"/>
                </a:cubicBezTo>
                <a:cubicBezTo>
                  <a:pt x="12979" y="17219"/>
                  <a:pt x="12984" y="17200"/>
                  <a:pt x="12985" y="17180"/>
                </a:cubicBezTo>
                <a:cubicBezTo>
                  <a:pt x="12987" y="17160"/>
                  <a:pt x="12986" y="17141"/>
                  <a:pt x="12982" y="17121"/>
                </a:cubicBezTo>
                <a:lnTo>
                  <a:pt x="12887" y="17053"/>
                </a:lnTo>
                <a:lnTo>
                  <a:pt x="12702" y="17040"/>
                </a:lnTo>
                <a:lnTo>
                  <a:pt x="12506" y="17057"/>
                </a:lnTo>
                <a:lnTo>
                  <a:pt x="12298" y="17057"/>
                </a:lnTo>
                <a:lnTo>
                  <a:pt x="12312" y="16962"/>
                </a:lnTo>
                <a:cubicBezTo>
                  <a:pt x="12335" y="17011"/>
                  <a:pt x="12394" y="17024"/>
                  <a:pt x="12437" y="16998"/>
                </a:cubicBezTo>
                <a:cubicBezTo>
                  <a:pt x="12461" y="16984"/>
                  <a:pt x="12476" y="16959"/>
                  <a:pt x="12478" y="16930"/>
                </a:cubicBezTo>
                <a:cubicBezTo>
                  <a:pt x="12481" y="16902"/>
                  <a:pt x="12470" y="16874"/>
                  <a:pt x="12448" y="16854"/>
                </a:cubicBezTo>
                <a:cubicBezTo>
                  <a:pt x="12416" y="16851"/>
                  <a:pt x="12384" y="16853"/>
                  <a:pt x="12353" y="16862"/>
                </a:cubicBezTo>
                <a:cubicBezTo>
                  <a:pt x="12323" y="16871"/>
                  <a:pt x="12294" y="16885"/>
                  <a:pt x="12270" y="16905"/>
                </a:cubicBezTo>
                <a:cubicBezTo>
                  <a:pt x="12258" y="16914"/>
                  <a:pt x="12246" y="16925"/>
                  <a:pt x="12236" y="16936"/>
                </a:cubicBezTo>
                <a:cubicBezTo>
                  <a:pt x="12226" y="16948"/>
                  <a:pt x="12217" y="16961"/>
                  <a:pt x="12210" y="16974"/>
                </a:cubicBezTo>
                <a:lnTo>
                  <a:pt x="12017" y="17065"/>
                </a:lnTo>
                <a:cubicBezTo>
                  <a:pt x="11994" y="17147"/>
                  <a:pt x="11890" y="17177"/>
                  <a:pt x="11823" y="17121"/>
                </a:cubicBezTo>
                <a:cubicBezTo>
                  <a:pt x="11798" y="17100"/>
                  <a:pt x="11785" y="17066"/>
                  <a:pt x="11794" y="17034"/>
                </a:cubicBezTo>
                <a:cubicBezTo>
                  <a:pt x="11797" y="17023"/>
                  <a:pt x="11803" y="17013"/>
                  <a:pt x="11811" y="17004"/>
                </a:cubicBezTo>
                <a:cubicBezTo>
                  <a:pt x="11819" y="16996"/>
                  <a:pt x="11829" y="16989"/>
                  <a:pt x="11840" y="16985"/>
                </a:cubicBezTo>
                <a:cubicBezTo>
                  <a:pt x="11929" y="16993"/>
                  <a:pt x="11993" y="16906"/>
                  <a:pt x="11957" y="16828"/>
                </a:cubicBezTo>
                <a:cubicBezTo>
                  <a:pt x="11946" y="16806"/>
                  <a:pt x="11927" y="16788"/>
                  <a:pt x="11903" y="16779"/>
                </a:cubicBezTo>
                <a:cubicBezTo>
                  <a:pt x="11948" y="16749"/>
                  <a:pt x="11982" y="16707"/>
                  <a:pt x="11997" y="16656"/>
                </a:cubicBezTo>
                <a:cubicBezTo>
                  <a:pt x="12013" y="16605"/>
                  <a:pt x="12009" y="16550"/>
                  <a:pt x="12007" y="16497"/>
                </a:cubicBezTo>
                <a:cubicBezTo>
                  <a:pt x="12005" y="16448"/>
                  <a:pt x="12005" y="16399"/>
                  <a:pt x="12007" y="16350"/>
                </a:cubicBezTo>
                <a:cubicBezTo>
                  <a:pt x="12056" y="16331"/>
                  <a:pt x="12097" y="16299"/>
                  <a:pt x="12128" y="16258"/>
                </a:cubicBezTo>
                <a:cubicBezTo>
                  <a:pt x="12145" y="16235"/>
                  <a:pt x="12158" y="16209"/>
                  <a:pt x="12167" y="16182"/>
                </a:cubicBezTo>
                <a:lnTo>
                  <a:pt x="12143" y="16085"/>
                </a:lnTo>
                <a:lnTo>
                  <a:pt x="12014" y="16052"/>
                </a:lnTo>
                <a:lnTo>
                  <a:pt x="11816" y="16068"/>
                </a:lnTo>
                <a:lnTo>
                  <a:pt x="11644" y="16092"/>
                </a:lnTo>
                <a:lnTo>
                  <a:pt x="11399" y="16183"/>
                </a:lnTo>
                <a:lnTo>
                  <a:pt x="11325" y="16341"/>
                </a:lnTo>
                <a:cubicBezTo>
                  <a:pt x="11326" y="16372"/>
                  <a:pt x="11324" y="16403"/>
                  <a:pt x="11319" y="16433"/>
                </a:cubicBezTo>
                <a:cubicBezTo>
                  <a:pt x="11314" y="16464"/>
                  <a:pt x="11307" y="16494"/>
                  <a:pt x="11296" y="16524"/>
                </a:cubicBezTo>
                <a:cubicBezTo>
                  <a:pt x="11289" y="16545"/>
                  <a:pt x="11279" y="16567"/>
                  <a:pt x="11269" y="16587"/>
                </a:cubicBezTo>
                <a:cubicBezTo>
                  <a:pt x="11259" y="16608"/>
                  <a:pt x="11247" y="16628"/>
                  <a:pt x="11234" y="16647"/>
                </a:cubicBezTo>
                <a:cubicBezTo>
                  <a:pt x="11162" y="16670"/>
                  <a:pt x="11089" y="16691"/>
                  <a:pt x="11015" y="16711"/>
                </a:cubicBezTo>
                <a:cubicBezTo>
                  <a:pt x="10884" y="16746"/>
                  <a:pt x="10749" y="16773"/>
                  <a:pt x="10613" y="16759"/>
                </a:cubicBezTo>
                <a:cubicBezTo>
                  <a:pt x="10561" y="16754"/>
                  <a:pt x="10510" y="16742"/>
                  <a:pt x="10463" y="16722"/>
                </a:cubicBezTo>
                <a:cubicBezTo>
                  <a:pt x="10424" y="16705"/>
                  <a:pt x="10389" y="16682"/>
                  <a:pt x="10352" y="16665"/>
                </a:cubicBezTo>
                <a:cubicBezTo>
                  <a:pt x="10325" y="16653"/>
                  <a:pt x="10296" y="16644"/>
                  <a:pt x="10267" y="16639"/>
                </a:cubicBezTo>
                <a:cubicBezTo>
                  <a:pt x="10238" y="16633"/>
                  <a:pt x="10209" y="16630"/>
                  <a:pt x="10179" y="16631"/>
                </a:cubicBezTo>
                <a:lnTo>
                  <a:pt x="10079" y="16470"/>
                </a:lnTo>
                <a:lnTo>
                  <a:pt x="10012" y="16355"/>
                </a:lnTo>
                <a:cubicBezTo>
                  <a:pt x="9944" y="16261"/>
                  <a:pt x="9890" y="16158"/>
                  <a:pt x="9852" y="16049"/>
                </a:cubicBezTo>
                <a:cubicBezTo>
                  <a:pt x="9830" y="15985"/>
                  <a:pt x="9812" y="15920"/>
                  <a:pt x="9802" y="15853"/>
                </a:cubicBezTo>
                <a:cubicBezTo>
                  <a:pt x="9821" y="15823"/>
                  <a:pt x="9838" y="15792"/>
                  <a:pt x="9852" y="15760"/>
                </a:cubicBezTo>
                <a:cubicBezTo>
                  <a:pt x="9866" y="15727"/>
                  <a:pt x="9879" y="15694"/>
                  <a:pt x="9888" y="15660"/>
                </a:cubicBezTo>
                <a:cubicBezTo>
                  <a:pt x="9898" y="15627"/>
                  <a:pt x="9905" y="15592"/>
                  <a:pt x="9909" y="15558"/>
                </a:cubicBezTo>
                <a:cubicBezTo>
                  <a:pt x="9913" y="15523"/>
                  <a:pt x="9915" y="15488"/>
                  <a:pt x="9915" y="15453"/>
                </a:cubicBezTo>
                <a:lnTo>
                  <a:pt x="9920" y="15317"/>
                </a:lnTo>
                <a:cubicBezTo>
                  <a:pt x="9933" y="15272"/>
                  <a:pt x="9946" y="15226"/>
                  <a:pt x="9958" y="15181"/>
                </a:cubicBezTo>
                <a:cubicBezTo>
                  <a:pt x="9968" y="15142"/>
                  <a:pt x="9977" y="15103"/>
                  <a:pt x="9987" y="15064"/>
                </a:cubicBezTo>
                <a:cubicBezTo>
                  <a:pt x="9997" y="15027"/>
                  <a:pt x="10018" y="14994"/>
                  <a:pt x="10048" y="14968"/>
                </a:cubicBezTo>
                <a:cubicBezTo>
                  <a:pt x="10105" y="14920"/>
                  <a:pt x="10183" y="14908"/>
                  <a:pt x="10249" y="14873"/>
                </a:cubicBezTo>
                <a:cubicBezTo>
                  <a:pt x="10263" y="14866"/>
                  <a:pt x="10276" y="14857"/>
                  <a:pt x="10289" y="14848"/>
                </a:cubicBezTo>
                <a:cubicBezTo>
                  <a:pt x="10302" y="14839"/>
                  <a:pt x="10314" y="14828"/>
                  <a:pt x="10325" y="14817"/>
                </a:cubicBezTo>
                <a:cubicBezTo>
                  <a:pt x="10397" y="14800"/>
                  <a:pt x="10467" y="14778"/>
                  <a:pt x="10534" y="14749"/>
                </a:cubicBezTo>
                <a:cubicBezTo>
                  <a:pt x="10580" y="14729"/>
                  <a:pt x="10625" y="14706"/>
                  <a:pt x="10667" y="14681"/>
                </a:cubicBezTo>
                <a:lnTo>
                  <a:pt x="10784" y="14653"/>
                </a:lnTo>
                <a:lnTo>
                  <a:pt x="10948" y="14646"/>
                </a:lnTo>
                <a:lnTo>
                  <a:pt x="11266" y="14733"/>
                </a:lnTo>
                <a:cubicBezTo>
                  <a:pt x="11313" y="14705"/>
                  <a:pt x="11372" y="14700"/>
                  <a:pt x="11424" y="14721"/>
                </a:cubicBezTo>
                <a:cubicBezTo>
                  <a:pt x="11455" y="14733"/>
                  <a:pt x="11483" y="14755"/>
                  <a:pt x="11516" y="14756"/>
                </a:cubicBezTo>
                <a:cubicBezTo>
                  <a:pt x="11535" y="14756"/>
                  <a:pt x="11553" y="14750"/>
                  <a:pt x="11567" y="14738"/>
                </a:cubicBezTo>
                <a:cubicBezTo>
                  <a:pt x="11581" y="14726"/>
                  <a:pt x="11591" y="14711"/>
                  <a:pt x="11594" y="14693"/>
                </a:cubicBezTo>
                <a:cubicBezTo>
                  <a:pt x="11498" y="14676"/>
                  <a:pt x="11448" y="14574"/>
                  <a:pt x="11496" y="14492"/>
                </a:cubicBezTo>
                <a:cubicBezTo>
                  <a:pt x="11537" y="14423"/>
                  <a:pt x="11633" y="14405"/>
                  <a:pt x="11698" y="14454"/>
                </a:cubicBezTo>
                <a:lnTo>
                  <a:pt x="11954" y="14424"/>
                </a:lnTo>
                <a:lnTo>
                  <a:pt x="12146" y="14396"/>
                </a:lnTo>
                <a:cubicBezTo>
                  <a:pt x="12154" y="14457"/>
                  <a:pt x="12203" y="14505"/>
                  <a:pt x="12266" y="14515"/>
                </a:cubicBezTo>
                <a:cubicBezTo>
                  <a:pt x="12312" y="14523"/>
                  <a:pt x="12358" y="14508"/>
                  <a:pt x="12389" y="14476"/>
                </a:cubicBezTo>
                <a:cubicBezTo>
                  <a:pt x="12451" y="14452"/>
                  <a:pt x="12517" y="14444"/>
                  <a:pt x="12581" y="14455"/>
                </a:cubicBezTo>
                <a:cubicBezTo>
                  <a:pt x="12666" y="14469"/>
                  <a:pt x="12742" y="14513"/>
                  <a:pt x="12786" y="14585"/>
                </a:cubicBezTo>
                <a:cubicBezTo>
                  <a:pt x="12814" y="14631"/>
                  <a:pt x="12825" y="14686"/>
                  <a:pt x="12836" y="14740"/>
                </a:cubicBezTo>
                <a:cubicBezTo>
                  <a:pt x="12847" y="14797"/>
                  <a:pt x="12860" y="14855"/>
                  <a:pt x="12872" y="14912"/>
                </a:cubicBezTo>
                <a:lnTo>
                  <a:pt x="12954" y="15015"/>
                </a:lnTo>
                <a:cubicBezTo>
                  <a:pt x="12978" y="15034"/>
                  <a:pt x="13001" y="15055"/>
                  <a:pt x="13021" y="15077"/>
                </a:cubicBezTo>
                <a:cubicBezTo>
                  <a:pt x="13042" y="15100"/>
                  <a:pt x="13060" y="15124"/>
                  <a:pt x="13077" y="15150"/>
                </a:cubicBezTo>
                <a:cubicBezTo>
                  <a:pt x="13082" y="15159"/>
                  <a:pt x="13087" y="15168"/>
                  <a:pt x="13092" y="15177"/>
                </a:cubicBezTo>
                <a:cubicBezTo>
                  <a:pt x="13097" y="15186"/>
                  <a:pt x="13101" y="15195"/>
                  <a:pt x="13106" y="15205"/>
                </a:cubicBezTo>
                <a:cubicBezTo>
                  <a:pt x="13052" y="15223"/>
                  <a:pt x="13023" y="15279"/>
                  <a:pt x="13039" y="15332"/>
                </a:cubicBezTo>
                <a:cubicBezTo>
                  <a:pt x="13044" y="15349"/>
                  <a:pt x="13054" y="15365"/>
                  <a:pt x="13068" y="15377"/>
                </a:cubicBezTo>
                <a:cubicBezTo>
                  <a:pt x="13105" y="15368"/>
                  <a:pt x="13140" y="15352"/>
                  <a:pt x="13172" y="15331"/>
                </a:cubicBezTo>
                <a:cubicBezTo>
                  <a:pt x="13203" y="15309"/>
                  <a:pt x="13229" y="15282"/>
                  <a:pt x="13250" y="15252"/>
                </a:cubicBezTo>
                <a:cubicBezTo>
                  <a:pt x="13297" y="15185"/>
                  <a:pt x="13312" y="15105"/>
                  <a:pt x="13314" y="15026"/>
                </a:cubicBezTo>
                <a:cubicBezTo>
                  <a:pt x="13317" y="14942"/>
                  <a:pt x="13307" y="14857"/>
                  <a:pt x="13273" y="14780"/>
                </a:cubicBezTo>
                <a:cubicBezTo>
                  <a:pt x="13252" y="14732"/>
                  <a:pt x="13224" y="14688"/>
                  <a:pt x="13189" y="14649"/>
                </a:cubicBezTo>
                <a:lnTo>
                  <a:pt x="13095" y="14436"/>
                </a:lnTo>
                <a:lnTo>
                  <a:pt x="13006" y="14245"/>
                </a:lnTo>
                <a:lnTo>
                  <a:pt x="12969" y="14124"/>
                </a:lnTo>
                <a:cubicBezTo>
                  <a:pt x="12927" y="14062"/>
                  <a:pt x="12931" y="13981"/>
                  <a:pt x="12979" y="13923"/>
                </a:cubicBezTo>
                <a:cubicBezTo>
                  <a:pt x="13037" y="13853"/>
                  <a:pt x="13142" y="13840"/>
                  <a:pt x="13207" y="13778"/>
                </a:cubicBezTo>
                <a:cubicBezTo>
                  <a:pt x="13253" y="13734"/>
                  <a:pt x="13273" y="13672"/>
                  <a:pt x="13301" y="13616"/>
                </a:cubicBezTo>
                <a:cubicBezTo>
                  <a:pt x="13343" y="13527"/>
                  <a:pt x="13406" y="13448"/>
                  <a:pt x="13462" y="13367"/>
                </a:cubicBezTo>
                <a:cubicBezTo>
                  <a:pt x="13499" y="13313"/>
                  <a:pt x="13534" y="13259"/>
                  <a:pt x="13577" y="13210"/>
                </a:cubicBezTo>
                <a:cubicBezTo>
                  <a:pt x="13638" y="13140"/>
                  <a:pt x="13713" y="13085"/>
                  <a:pt x="13797" y="13047"/>
                </a:cubicBezTo>
                <a:lnTo>
                  <a:pt x="13844" y="12944"/>
                </a:lnTo>
                <a:lnTo>
                  <a:pt x="13797" y="12749"/>
                </a:lnTo>
                <a:lnTo>
                  <a:pt x="13700" y="12551"/>
                </a:lnTo>
                <a:lnTo>
                  <a:pt x="13733" y="12398"/>
                </a:lnTo>
                <a:lnTo>
                  <a:pt x="13769" y="12263"/>
                </a:lnTo>
                <a:cubicBezTo>
                  <a:pt x="13791" y="12215"/>
                  <a:pt x="13820" y="12168"/>
                  <a:pt x="13851" y="12124"/>
                </a:cubicBezTo>
                <a:cubicBezTo>
                  <a:pt x="13880" y="12086"/>
                  <a:pt x="13911" y="12050"/>
                  <a:pt x="13936" y="12009"/>
                </a:cubicBezTo>
                <a:cubicBezTo>
                  <a:pt x="13948" y="11990"/>
                  <a:pt x="13957" y="11969"/>
                  <a:pt x="13967" y="11948"/>
                </a:cubicBezTo>
                <a:cubicBezTo>
                  <a:pt x="13976" y="11927"/>
                  <a:pt x="13984" y="11906"/>
                  <a:pt x="13993" y="11885"/>
                </a:cubicBezTo>
                <a:cubicBezTo>
                  <a:pt x="14018" y="11831"/>
                  <a:pt x="14047" y="11777"/>
                  <a:pt x="14096" y="11740"/>
                </a:cubicBezTo>
                <a:cubicBezTo>
                  <a:pt x="14129" y="11714"/>
                  <a:pt x="14169" y="11698"/>
                  <a:pt x="14212" y="11694"/>
                </a:cubicBezTo>
                <a:cubicBezTo>
                  <a:pt x="14242" y="11689"/>
                  <a:pt x="14270" y="11676"/>
                  <a:pt x="14291" y="11655"/>
                </a:cubicBezTo>
                <a:cubicBezTo>
                  <a:pt x="14313" y="11635"/>
                  <a:pt x="14328" y="11609"/>
                  <a:pt x="14333" y="11579"/>
                </a:cubicBezTo>
                <a:cubicBezTo>
                  <a:pt x="14336" y="11559"/>
                  <a:pt x="14335" y="11539"/>
                  <a:pt x="14329" y="11520"/>
                </a:cubicBezTo>
                <a:cubicBezTo>
                  <a:pt x="14324" y="11500"/>
                  <a:pt x="14313" y="11482"/>
                  <a:pt x="14299" y="11467"/>
                </a:cubicBezTo>
                <a:lnTo>
                  <a:pt x="14175" y="11454"/>
                </a:lnTo>
                <a:cubicBezTo>
                  <a:pt x="14169" y="11431"/>
                  <a:pt x="14165" y="11407"/>
                  <a:pt x="14163" y="11383"/>
                </a:cubicBezTo>
                <a:cubicBezTo>
                  <a:pt x="14162" y="11360"/>
                  <a:pt x="14162" y="11336"/>
                  <a:pt x="14164" y="11312"/>
                </a:cubicBezTo>
                <a:cubicBezTo>
                  <a:pt x="14166" y="11291"/>
                  <a:pt x="14170" y="11271"/>
                  <a:pt x="14174" y="11251"/>
                </a:cubicBezTo>
                <a:cubicBezTo>
                  <a:pt x="14179" y="11231"/>
                  <a:pt x="14186" y="11212"/>
                  <a:pt x="14194" y="11193"/>
                </a:cubicBezTo>
                <a:cubicBezTo>
                  <a:pt x="14243" y="11133"/>
                  <a:pt x="14296" y="11074"/>
                  <a:pt x="14349" y="11017"/>
                </a:cubicBezTo>
                <a:cubicBezTo>
                  <a:pt x="14395" y="10968"/>
                  <a:pt x="14443" y="10921"/>
                  <a:pt x="14490" y="10874"/>
                </a:cubicBezTo>
                <a:cubicBezTo>
                  <a:pt x="14503" y="10861"/>
                  <a:pt x="14516" y="10848"/>
                  <a:pt x="14529" y="10835"/>
                </a:cubicBezTo>
                <a:cubicBezTo>
                  <a:pt x="14542" y="10823"/>
                  <a:pt x="14555" y="10810"/>
                  <a:pt x="14568" y="10797"/>
                </a:cubicBezTo>
                <a:lnTo>
                  <a:pt x="14669" y="10596"/>
                </a:lnTo>
                <a:cubicBezTo>
                  <a:pt x="14693" y="10636"/>
                  <a:pt x="14702" y="10685"/>
                  <a:pt x="14694" y="10732"/>
                </a:cubicBezTo>
                <a:cubicBezTo>
                  <a:pt x="14687" y="10775"/>
                  <a:pt x="14666" y="10814"/>
                  <a:pt x="14634" y="10846"/>
                </a:cubicBezTo>
                <a:cubicBezTo>
                  <a:pt x="14594" y="10887"/>
                  <a:pt x="14594" y="10952"/>
                  <a:pt x="14634" y="10994"/>
                </a:cubicBezTo>
                <a:cubicBezTo>
                  <a:pt x="14676" y="11037"/>
                  <a:pt x="14746" y="11041"/>
                  <a:pt x="14793" y="11002"/>
                </a:cubicBezTo>
                <a:cubicBezTo>
                  <a:pt x="14847" y="11002"/>
                  <a:pt x="14899" y="10978"/>
                  <a:pt x="14932" y="10936"/>
                </a:cubicBezTo>
                <a:cubicBezTo>
                  <a:pt x="14961" y="10901"/>
                  <a:pt x="14974" y="10856"/>
                  <a:pt x="14967" y="10811"/>
                </a:cubicBezTo>
                <a:lnTo>
                  <a:pt x="15009" y="10705"/>
                </a:lnTo>
                <a:lnTo>
                  <a:pt x="15066" y="10682"/>
                </a:lnTo>
                <a:lnTo>
                  <a:pt x="15105" y="10527"/>
                </a:lnTo>
                <a:lnTo>
                  <a:pt x="15194" y="10441"/>
                </a:lnTo>
                <a:lnTo>
                  <a:pt x="15233" y="10362"/>
                </a:lnTo>
                <a:cubicBezTo>
                  <a:pt x="15261" y="10354"/>
                  <a:pt x="15285" y="10338"/>
                  <a:pt x="15303" y="10316"/>
                </a:cubicBezTo>
                <a:cubicBezTo>
                  <a:pt x="15321" y="10294"/>
                  <a:pt x="15332" y="10267"/>
                  <a:pt x="15333" y="10239"/>
                </a:cubicBezTo>
                <a:cubicBezTo>
                  <a:pt x="15334" y="10219"/>
                  <a:pt x="15329" y="10199"/>
                  <a:pt x="15320" y="10181"/>
                </a:cubicBezTo>
                <a:cubicBezTo>
                  <a:pt x="15311" y="10163"/>
                  <a:pt x="15298" y="10147"/>
                  <a:pt x="15281" y="10135"/>
                </a:cubicBezTo>
                <a:lnTo>
                  <a:pt x="15210" y="10057"/>
                </a:lnTo>
                <a:lnTo>
                  <a:pt x="15155" y="9994"/>
                </a:lnTo>
                <a:lnTo>
                  <a:pt x="15088" y="9994"/>
                </a:lnTo>
                <a:lnTo>
                  <a:pt x="15052" y="10096"/>
                </a:lnTo>
                <a:lnTo>
                  <a:pt x="15055" y="10240"/>
                </a:lnTo>
                <a:lnTo>
                  <a:pt x="14882" y="10208"/>
                </a:lnTo>
                <a:lnTo>
                  <a:pt x="14774" y="10208"/>
                </a:lnTo>
                <a:cubicBezTo>
                  <a:pt x="14811" y="10279"/>
                  <a:pt x="14716" y="10346"/>
                  <a:pt x="14657" y="10290"/>
                </a:cubicBezTo>
                <a:cubicBezTo>
                  <a:pt x="14637" y="10271"/>
                  <a:pt x="14635" y="10241"/>
                  <a:pt x="14651" y="10220"/>
                </a:cubicBezTo>
                <a:lnTo>
                  <a:pt x="14644" y="10145"/>
                </a:lnTo>
                <a:lnTo>
                  <a:pt x="14568" y="10013"/>
                </a:lnTo>
                <a:cubicBezTo>
                  <a:pt x="14573" y="9989"/>
                  <a:pt x="14572" y="9965"/>
                  <a:pt x="14564" y="9943"/>
                </a:cubicBezTo>
                <a:cubicBezTo>
                  <a:pt x="14556" y="9921"/>
                  <a:pt x="14541" y="9902"/>
                  <a:pt x="14522" y="9887"/>
                </a:cubicBezTo>
                <a:cubicBezTo>
                  <a:pt x="14513" y="9881"/>
                  <a:pt x="14504" y="9875"/>
                  <a:pt x="14494" y="9871"/>
                </a:cubicBezTo>
                <a:cubicBezTo>
                  <a:pt x="14484" y="9867"/>
                  <a:pt x="14474" y="9864"/>
                  <a:pt x="14463" y="9862"/>
                </a:cubicBezTo>
                <a:lnTo>
                  <a:pt x="14340" y="9874"/>
                </a:lnTo>
                <a:lnTo>
                  <a:pt x="14253" y="9942"/>
                </a:lnTo>
                <a:lnTo>
                  <a:pt x="14114" y="10068"/>
                </a:lnTo>
                <a:lnTo>
                  <a:pt x="14006" y="10141"/>
                </a:lnTo>
                <a:lnTo>
                  <a:pt x="14032" y="10074"/>
                </a:lnTo>
                <a:cubicBezTo>
                  <a:pt x="14040" y="10058"/>
                  <a:pt x="14050" y="10043"/>
                  <a:pt x="14061" y="10028"/>
                </a:cubicBezTo>
                <a:cubicBezTo>
                  <a:pt x="14072" y="10014"/>
                  <a:pt x="14084" y="10000"/>
                  <a:pt x="14098" y="9988"/>
                </a:cubicBezTo>
                <a:cubicBezTo>
                  <a:pt x="14106" y="9979"/>
                  <a:pt x="14115" y="9971"/>
                  <a:pt x="14125" y="9964"/>
                </a:cubicBezTo>
                <a:cubicBezTo>
                  <a:pt x="14135" y="9956"/>
                  <a:pt x="14145" y="9950"/>
                  <a:pt x="14156" y="9943"/>
                </a:cubicBezTo>
                <a:lnTo>
                  <a:pt x="14171" y="9823"/>
                </a:lnTo>
                <a:lnTo>
                  <a:pt x="14219" y="9759"/>
                </a:lnTo>
                <a:lnTo>
                  <a:pt x="14283" y="9732"/>
                </a:lnTo>
                <a:lnTo>
                  <a:pt x="14404" y="9698"/>
                </a:lnTo>
                <a:lnTo>
                  <a:pt x="14469" y="9760"/>
                </a:lnTo>
                <a:lnTo>
                  <a:pt x="14557" y="9766"/>
                </a:lnTo>
                <a:lnTo>
                  <a:pt x="14715" y="9783"/>
                </a:lnTo>
                <a:lnTo>
                  <a:pt x="14796" y="9698"/>
                </a:lnTo>
                <a:cubicBezTo>
                  <a:pt x="14778" y="9687"/>
                  <a:pt x="14759" y="9678"/>
                  <a:pt x="14739" y="9671"/>
                </a:cubicBezTo>
                <a:cubicBezTo>
                  <a:pt x="14720" y="9663"/>
                  <a:pt x="14699" y="9657"/>
                  <a:pt x="14679" y="9652"/>
                </a:cubicBezTo>
                <a:cubicBezTo>
                  <a:pt x="14663" y="9648"/>
                  <a:pt x="14646" y="9646"/>
                  <a:pt x="14630" y="9644"/>
                </a:cubicBezTo>
                <a:cubicBezTo>
                  <a:pt x="14613" y="9642"/>
                  <a:pt x="14597" y="9641"/>
                  <a:pt x="14580" y="9641"/>
                </a:cubicBezTo>
                <a:lnTo>
                  <a:pt x="14523" y="9587"/>
                </a:lnTo>
                <a:cubicBezTo>
                  <a:pt x="14542" y="9576"/>
                  <a:pt x="14561" y="9567"/>
                  <a:pt x="14580" y="9559"/>
                </a:cubicBezTo>
                <a:cubicBezTo>
                  <a:pt x="14600" y="9551"/>
                  <a:pt x="14620" y="9543"/>
                  <a:pt x="14640" y="9537"/>
                </a:cubicBezTo>
                <a:cubicBezTo>
                  <a:pt x="14666" y="9529"/>
                  <a:pt x="14693" y="9522"/>
                  <a:pt x="14720" y="9513"/>
                </a:cubicBezTo>
                <a:cubicBezTo>
                  <a:pt x="14746" y="9505"/>
                  <a:pt x="14772" y="9495"/>
                  <a:pt x="14796" y="9481"/>
                </a:cubicBezTo>
                <a:cubicBezTo>
                  <a:pt x="14809" y="9473"/>
                  <a:pt x="14822" y="9465"/>
                  <a:pt x="14834" y="9454"/>
                </a:cubicBezTo>
                <a:cubicBezTo>
                  <a:pt x="14845" y="9444"/>
                  <a:pt x="14856" y="9433"/>
                  <a:pt x="14865" y="9421"/>
                </a:cubicBezTo>
                <a:lnTo>
                  <a:pt x="14917" y="9335"/>
                </a:lnTo>
                <a:lnTo>
                  <a:pt x="14953" y="9200"/>
                </a:lnTo>
                <a:lnTo>
                  <a:pt x="15038" y="9100"/>
                </a:lnTo>
                <a:lnTo>
                  <a:pt x="15048" y="9171"/>
                </a:lnTo>
                <a:lnTo>
                  <a:pt x="15096" y="9279"/>
                </a:lnTo>
                <a:cubicBezTo>
                  <a:pt x="15099" y="9342"/>
                  <a:pt x="15104" y="9405"/>
                  <a:pt x="15112" y="9468"/>
                </a:cubicBezTo>
                <a:cubicBezTo>
                  <a:pt x="15115" y="9495"/>
                  <a:pt x="15119" y="9523"/>
                  <a:pt x="15123" y="9551"/>
                </a:cubicBezTo>
                <a:lnTo>
                  <a:pt x="15123" y="9657"/>
                </a:lnTo>
                <a:lnTo>
                  <a:pt x="15139" y="9712"/>
                </a:lnTo>
                <a:lnTo>
                  <a:pt x="15157" y="9791"/>
                </a:lnTo>
                <a:lnTo>
                  <a:pt x="15157" y="9863"/>
                </a:lnTo>
                <a:lnTo>
                  <a:pt x="15269" y="9869"/>
                </a:lnTo>
                <a:lnTo>
                  <a:pt x="15358" y="9829"/>
                </a:lnTo>
                <a:lnTo>
                  <a:pt x="15427" y="9766"/>
                </a:lnTo>
                <a:lnTo>
                  <a:pt x="15589" y="9703"/>
                </a:lnTo>
                <a:cubicBezTo>
                  <a:pt x="15584" y="9709"/>
                  <a:pt x="15580" y="9715"/>
                  <a:pt x="15575" y="9722"/>
                </a:cubicBezTo>
                <a:cubicBezTo>
                  <a:pt x="15571" y="9728"/>
                  <a:pt x="15566" y="9734"/>
                  <a:pt x="15562" y="9740"/>
                </a:cubicBezTo>
                <a:cubicBezTo>
                  <a:pt x="15558" y="9747"/>
                  <a:pt x="15553" y="9753"/>
                  <a:pt x="15549" y="9759"/>
                </a:cubicBezTo>
                <a:cubicBezTo>
                  <a:pt x="15545" y="9765"/>
                  <a:pt x="15540" y="9772"/>
                  <a:pt x="15536" y="9778"/>
                </a:cubicBezTo>
                <a:lnTo>
                  <a:pt x="15571" y="9829"/>
                </a:lnTo>
                <a:lnTo>
                  <a:pt x="15675" y="9837"/>
                </a:lnTo>
                <a:lnTo>
                  <a:pt x="15721" y="9738"/>
                </a:lnTo>
                <a:lnTo>
                  <a:pt x="15770" y="9680"/>
                </a:lnTo>
                <a:lnTo>
                  <a:pt x="15867" y="9680"/>
                </a:lnTo>
                <a:lnTo>
                  <a:pt x="15991" y="9635"/>
                </a:lnTo>
                <a:lnTo>
                  <a:pt x="15967" y="9535"/>
                </a:lnTo>
                <a:lnTo>
                  <a:pt x="15956" y="9474"/>
                </a:lnTo>
                <a:lnTo>
                  <a:pt x="15923" y="9414"/>
                </a:lnTo>
                <a:lnTo>
                  <a:pt x="15886" y="9362"/>
                </a:lnTo>
                <a:lnTo>
                  <a:pt x="15836" y="9270"/>
                </a:lnTo>
                <a:lnTo>
                  <a:pt x="15756" y="9266"/>
                </a:lnTo>
                <a:lnTo>
                  <a:pt x="15655" y="9246"/>
                </a:lnTo>
                <a:lnTo>
                  <a:pt x="15614" y="9178"/>
                </a:lnTo>
                <a:lnTo>
                  <a:pt x="15516" y="9158"/>
                </a:lnTo>
                <a:lnTo>
                  <a:pt x="15443" y="9227"/>
                </a:lnTo>
                <a:cubicBezTo>
                  <a:pt x="15413" y="9238"/>
                  <a:pt x="15379" y="9238"/>
                  <a:pt x="15349" y="9227"/>
                </a:cubicBezTo>
                <a:cubicBezTo>
                  <a:pt x="15311" y="9213"/>
                  <a:pt x="15281" y="9183"/>
                  <a:pt x="15269" y="9146"/>
                </a:cubicBezTo>
                <a:lnTo>
                  <a:pt x="15274" y="9056"/>
                </a:lnTo>
                <a:lnTo>
                  <a:pt x="15240" y="9001"/>
                </a:lnTo>
                <a:cubicBezTo>
                  <a:pt x="15182" y="8941"/>
                  <a:pt x="15128" y="8877"/>
                  <a:pt x="15080" y="8810"/>
                </a:cubicBezTo>
                <a:cubicBezTo>
                  <a:pt x="15061" y="8784"/>
                  <a:pt x="15043" y="8758"/>
                  <a:pt x="15025" y="8731"/>
                </a:cubicBezTo>
                <a:lnTo>
                  <a:pt x="14938" y="8636"/>
                </a:lnTo>
                <a:lnTo>
                  <a:pt x="14872" y="8624"/>
                </a:lnTo>
                <a:lnTo>
                  <a:pt x="14740" y="8579"/>
                </a:lnTo>
                <a:lnTo>
                  <a:pt x="14750" y="8492"/>
                </a:lnTo>
                <a:lnTo>
                  <a:pt x="14637" y="8471"/>
                </a:lnTo>
                <a:lnTo>
                  <a:pt x="14466" y="8476"/>
                </a:lnTo>
                <a:lnTo>
                  <a:pt x="14384" y="8459"/>
                </a:lnTo>
                <a:lnTo>
                  <a:pt x="14231" y="8428"/>
                </a:lnTo>
                <a:lnTo>
                  <a:pt x="14155" y="8384"/>
                </a:lnTo>
                <a:lnTo>
                  <a:pt x="14028" y="8246"/>
                </a:lnTo>
                <a:lnTo>
                  <a:pt x="13953" y="8165"/>
                </a:lnTo>
                <a:lnTo>
                  <a:pt x="13842" y="8075"/>
                </a:lnTo>
                <a:lnTo>
                  <a:pt x="13733" y="8003"/>
                </a:lnTo>
                <a:cubicBezTo>
                  <a:pt x="13716" y="7994"/>
                  <a:pt x="13699" y="7985"/>
                  <a:pt x="13682" y="7976"/>
                </a:cubicBezTo>
                <a:cubicBezTo>
                  <a:pt x="13665" y="7966"/>
                  <a:pt x="13648" y="7957"/>
                  <a:pt x="13632" y="7947"/>
                </a:cubicBezTo>
                <a:cubicBezTo>
                  <a:pt x="13612" y="7935"/>
                  <a:pt x="13593" y="7922"/>
                  <a:pt x="13574" y="7908"/>
                </a:cubicBezTo>
                <a:cubicBezTo>
                  <a:pt x="13555" y="7895"/>
                  <a:pt x="13537" y="7881"/>
                  <a:pt x="13519" y="7867"/>
                </a:cubicBezTo>
                <a:lnTo>
                  <a:pt x="13466" y="7832"/>
                </a:lnTo>
                <a:lnTo>
                  <a:pt x="13367" y="7781"/>
                </a:lnTo>
                <a:lnTo>
                  <a:pt x="13352" y="7836"/>
                </a:lnTo>
                <a:lnTo>
                  <a:pt x="13352" y="7948"/>
                </a:lnTo>
                <a:cubicBezTo>
                  <a:pt x="13367" y="7981"/>
                  <a:pt x="13377" y="8016"/>
                  <a:pt x="13380" y="8052"/>
                </a:cubicBezTo>
                <a:cubicBezTo>
                  <a:pt x="13383" y="8088"/>
                  <a:pt x="13380" y="8124"/>
                  <a:pt x="13370" y="8159"/>
                </a:cubicBezTo>
                <a:cubicBezTo>
                  <a:pt x="13366" y="8173"/>
                  <a:pt x="13361" y="8187"/>
                  <a:pt x="13355" y="8200"/>
                </a:cubicBezTo>
                <a:cubicBezTo>
                  <a:pt x="13348" y="8214"/>
                  <a:pt x="13342" y="8227"/>
                  <a:pt x="13334" y="8240"/>
                </a:cubicBezTo>
                <a:lnTo>
                  <a:pt x="13241" y="8269"/>
                </a:lnTo>
                <a:lnTo>
                  <a:pt x="13124" y="8245"/>
                </a:lnTo>
                <a:lnTo>
                  <a:pt x="13022" y="8149"/>
                </a:lnTo>
                <a:lnTo>
                  <a:pt x="12986" y="7975"/>
                </a:lnTo>
                <a:lnTo>
                  <a:pt x="12950" y="7877"/>
                </a:lnTo>
                <a:lnTo>
                  <a:pt x="12797" y="7875"/>
                </a:lnTo>
                <a:lnTo>
                  <a:pt x="12684" y="7851"/>
                </a:lnTo>
                <a:lnTo>
                  <a:pt x="12618" y="7811"/>
                </a:lnTo>
                <a:lnTo>
                  <a:pt x="12544" y="7756"/>
                </a:lnTo>
                <a:lnTo>
                  <a:pt x="12366" y="7718"/>
                </a:lnTo>
                <a:lnTo>
                  <a:pt x="12310" y="7741"/>
                </a:lnTo>
                <a:lnTo>
                  <a:pt x="12264" y="7809"/>
                </a:lnTo>
                <a:lnTo>
                  <a:pt x="12089" y="7799"/>
                </a:lnTo>
                <a:lnTo>
                  <a:pt x="12022" y="7809"/>
                </a:lnTo>
                <a:lnTo>
                  <a:pt x="12017" y="7940"/>
                </a:lnTo>
                <a:lnTo>
                  <a:pt x="12076" y="8074"/>
                </a:lnTo>
                <a:lnTo>
                  <a:pt x="12053" y="8154"/>
                </a:lnTo>
                <a:lnTo>
                  <a:pt x="12076" y="8224"/>
                </a:lnTo>
                <a:lnTo>
                  <a:pt x="12146" y="8264"/>
                </a:lnTo>
                <a:lnTo>
                  <a:pt x="12193" y="8309"/>
                </a:lnTo>
                <a:lnTo>
                  <a:pt x="12186" y="8480"/>
                </a:lnTo>
                <a:lnTo>
                  <a:pt x="12181" y="8558"/>
                </a:lnTo>
                <a:lnTo>
                  <a:pt x="12199" y="8657"/>
                </a:lnTo>
                <a:lnTo>
                  <a:pt x="12325" y="8689"/>
                </a:lnTo>
                <a:lnTo>
                  <a:pt x="12434" y="8794"/>
                </a:lnTo>
                <a:lnTo>
                  <a:pt x="12483" y="8924"/>
                </a:lnTo>
                <a:lnTo>
                  <a:pt x="12474" y="9081"/>
                </a:lnTo>
                <a:cubicBezTo>
                  <a:pt x="12492" y="9103"/>
                  <a:pt x="12501" y="9130"/>
                  <a:pt x="12501" y="9156"/>
                </a:cubicBezTo>
                <a:cubicBezTo>
                  <a:pt x="12501" y="9182"/>
                  <a:pt x="12492" y="9208"/>
                  <a:pt x="12474" y="9230"/>
                </a:cubicBezTo>
                <a:cubicBezTo>
                  <a:pt x="12466" y="9240"/>
                  <a:pt x="12456" y="9248"/>
                  <a:pt x="12445" y="9255"/>
                </a:cubicBezTo>
                <a:cubicBezTo>
                  <a:pt x="12434" y="9262"/>
                  <a:pt x="12422" y="9267"/>
                  <a:pt x="12409" y="9270"/>
                </a:cubicBezTo>
                <a:lnTo>
                  <a:pt x="12362" y="9215"/>
                </a:lnTo>
                <a:lnTo>
                  <a:pt x="12318" y="9152"/>
                </a:lnTo>
                <a:lnTo>
                  <a:pt x="12309" y="9075"/>
                </a:lnTo>
                <a:lnTo>
                  <a:pt x="12273" y="9007"/>
                </a:lnTo>
                <a:lnTo>
                  <a:pt x="12202" y="8968"/>
                </a:lnTo>
                <a:lnTo>
                  <a:pt x="12145" y="8968"/>
                </a:lnTo>
                <a:lnTo>
                  <a:pt x="12096" y="9025"/>
                </a:lnTo>
                <a:lnTo>
                  <a:pt x="12113" y="9156"/>
                </a:lnTo>
                <a:lnTo>
                  <a:pt x="12232" y="9218"/>
                </a:lnTo>
                <a:lnTo>
                  <a:pt x="12314" y="9263"/>
                </a:lnTo>
                <a:lnTo>
                  <a:pt x="12327" y="9337"/>
                </a:lnTo>
                <a:lnTo>
                  <a:pt x="12286" y="9422"/>
                </a:lnTo>
                <a:lnTo>
                  <a:pt x="12286" y="9493"/>
                </a:lnTo>
                <a:cubicBezTo>
                  <a:pt x="12339" y="9558"/>
                  <a:pt x="12384" y="9625"/>
                  <a:pt x="12426" y="9696"/>
                </a:cubicBezTo>
                <a:cubicBezTo>
                  <a:pt x="12449" y="9736"/>
                  <a:pt x="12471" y="9776"/>
                  <a:pt x="12490" y="9818"/>
                </a:cubicBezTo>
                <a:cubicBezTo>
                  <a:pt x="12554" y="9876"/>
                  <a:pt x="12545" y="9980"/>
                  <a:pt x="12469" y="10025"/>
                </a:cubicBezTo>
                <a:cubicBezTo>
                  <a:pt x="12437" y="10044"/>
                  <a:pt x="12399" y="10048"/>
                  <a:pt x="12363" y="10036"/>
                </a:cubicBezTo>
                <a:lnTo>
                  <a:pt x="12239" y="9958"/>
                </a:lnTo>
                <a:lnTo>
                  <a:pt x="12177" y="9870"/>
                </a:lnTo>
                <a:lnTo>
                  <a:pt x="12171" y="9768"/>
                </a:lnTo>
                <a:lnTo>
                  <a:pt x="12160" y="9651"/>
                </a:lnTo>
                <a:cubicBezTo>
                  <a:pt x="12144" y="9647"/>
                  <a:pt x="12128" y="9643"/>
                  <a:pt x="12112" y="9639"/>
                </a:cubicBezTo>
                <a:cubicBezTo>
                  <a:pt x="12096" y="9634"/>
                  <a:pt x="12080" y="9629"/>
                  <a:pt x="12064" y="9624"/>
                </a:cubicBezTo>
                <a:cubicBezTo>
                  <a:pt x="12044" y="9617"/>
                  <a:pt x="12024" y="9610"/>
                  <a:pt x="12006" y="9600"/>
                </a:cubicBezTo>
                <a:cubicBezTo>
                  <a:pt x="11988" y="9591"/>
                  <a:pt x="11972" y="9579"/>
                  <a:pt x="11958" y="9564"/>
                </a:cubicBezTo>
                <a:cubicBezTo>
                  <a:pt x="11948" y="9553"/>
                  <a:pt x="11941" y="9540"/>
                  <a:pt x="11935" y="9526"/>
                </a:cubicBezTo>
                <a:cubicBezTo>
                  <a:pt x="11930" y="9513"/>
                  <a:pt x="11927" y="9498"/>
                  <a:pt x="11926" y="9484"/>
                </a:cubicBezTo>
                <a:cubicBezTo>
                  <a:pt x="11907" y="9428"/>
                  <a:pt x="11875" y="9378"/>
                  <a:pt x="11830" y="9337"/>
                </a:cubicBezTo>
                <a:cubicBezTo>
                  <a:pt x="11799" y="9308"/>
                  <a:pt x="11760" y="9283"/>
                  <a:pt x="11718" y="9271"/>
                </a:cubicBezTo>
                <a:cubicBezTo>
                  <a:pt x="11704" y="9268"/>
                  <a:pt x="11690" y="9265"/>
                  <a:pt x="11676" y="9265"/>
                </a:cubicBezTo>
                <a:cubicBezTo>
                  <a:pt x="11662" y="9264"/>
                  <a:pt x="11648" y="9264"/>
                  <a:pt x="11634" y="9266"/>
                </a:cubicBezTo>
                <a:lnTo>
                  <a:pt x="11488" y="9262"/>
                </a:lnTo>
                <a:lnTo>
                  <a:pt x="11402" y="9257"/>
                </a:lnTo>
                <a:lnTo>
                  <a:pt x="11253" y="9191"/>
                </a:lnTo>
                <a:lnTo>
                  <a:pt x="11138" y="9126"/>
                </a:lnTo>
                <a:lnTo>
                  <a:pt x="11058" y="9120"/>
                </a:lnTo>
                <a:lnTo>
                  <a:pt x="11018" y="9045"/>
                </a:lnTo>
                <a:lnTo>
                  <a:pt x="10875" y="9017"/>
                </a:lnTo>
                <a:cubicBezTo>
                  <a:pt x="10826" y="8966"/>
                  <a:pt x="10743" y="8963"/>
                  <a:pt x="10691" y="9011"/>
                </a:cubicBezTo>
                <a:cubicBezTo>
                  <a:pt x="10671" y="9029"/>
                  <a:pt x="10658" y="9054"/>
                  <a:pt x="10655" y="9080"/>
                </a:cubicBezTo>
                <a:lnTo>
                  <a:pt x="10574" y="9023"/>
                </a:lnTo>
                <a:lnTo>
                  <a:pt x="10516" y="8898"/>
                </a:lnTo>
                <a:cubicBezTo>
                  <a:pt x="10497" y="8838"/>
                  <a:pt x="10466" y="8783"/>
                  <a:pt x="10424" y="8735"/>
                </a:cubicBezTo>
                <a:cubicBezTo>
                  <a:pt x="10406" y="8715"/>
                  <a:pt x="10386" y="8696"/>
                  <a:pt x="10364" y="8679"/>
                </a:cubicBezTo>
                <a:cubicBezTo>
                  <a:pt x="10358" y="8665"/>
                  <a:pt x="10352" y="8651"/>
                  <a:pt x="10347" y="8636"/>
                </a:cubicBezTo>
                <a:cubicBezTo>
                  <a:pt x="10341" y="8622"/>
                  <a:pt x="10336" y="8607"/>
                  <a:pt x="10331" y="8592"/>
                </a:cubicBezTo>
                <a:cubicBezTo>
                  <a:pt x="10326" y="8579"/>
                  <a:pt x="10322" y="8566"/>
                  <a:pt x="10318" y="8553"/>
                </a:cubicBezTo>
                <a:cubicBezTo>
                  <a:pt x="10314" y="8540"/>
                  <a:pt x="10311" y="8527"/>
                  <a:pt x="10307" y="8514"/>
                </a:cubicBezTo>
                <a:cubicBezTo>
                  <a:pt x="10310" y="8491"/>
                  <a:pt x="10314" y="8469"/>
                  <a:pt x="10318" y="8447"/>
                </a:cubicBezTo>
                <a:cubicBezTo>
                  <a:pt x="10321" y="8425"/>
                  <a:pt x="10325" y="8403"/>
                  <a:pt x="10329" y="8381"/>
                </a:cubicBezTo>
                <a:cubicBezTo>
                  <a:pt x="10332" y="8367"/>
                  <a:pt x="10335" y="8352"/>
                  <a:pt x="10338" y="8337"/>
                </a:cubicBezTo>
                <a:cubicBezTo>
                  <a:pt x="10341" y="8323"/>
                  <a:pt x="10344" y="8308"/>
                  <a:pt x="10347" y="8293"/>
                </a:cubicBezTo>
                <a:lnTo>
                  <a:pt x="10413" y="8238"/>
                </a:lnTo>
                <a:lnTo>
                  <a:pt x="10442" y="8139"/>
                </a:lnTo>
                <a:cubicBezTo>
                  <a:pt x="10461" y="8126"/>
                  <a:pt x="10479" y="8110"/>
                  <a:pt x="10495" y="8092"/>
                </a:cubicBezTo>
                <a:cubicBezTo>
                  <a:pt x="10510" y="8075"/>
                  <a:pt x="10524" y="8056"/>
                  <a:pt x="10535" y="8035"/>
                </a:cubicBezTo>
                <a:cubicBezTo>
                  <a:pt x="10541" y="8026"/>
                  <a:pt x="10546" y="8016"/>
                  <a:pt x="10550" y="8006"/>
                </a:cubicBezTo>
                <a:cubicBezTo>
                  <a:pt x="10554" y="7996"/>
                  <a:pt x="10558" y="7985"/>
                  <a:pt x="10562" y="7975"/>
                </a:cubicBezTo>
                <a:cubicBezTo>
                  <a:pt x="10584" y="7968"/>
                  <a:pt x="10606" y="7958"/>
                  <a:pt x="10626" y="7945"/>
                </a:cubicBezTo>
                <a:cubicBezTo>
                  <a:pt x="10646" y="7932"/>
                  <a:pt x="10663" y="7917"/>
                  <a:pt x="10679" y="7899"/>
                </a:cubicBezTo>
                <a:cubicBezTo>
                  <a:pt x="10689" y="7886"/>
                  <a:pt x="10698" y="7872"/>
                  <a:pt x="10706" y="7858"/>
                </a:cubicBezTo>
                <a:cubicBezTo>
                  <a:pt x="10714" y="7844"/>
                  <a:pt x="10720" y="7829"/>
                  <a:pt x="10724" y="7813"/>
                </a:cubicBezTo>
                <a:lnTo>
                  <a:pt x="10813" y="7773"/>
                </a:lnTo>
                <a:lnTo>
                  <a:pt x="10894" y="7678"/>
                </a:lnTo>
                <a:lnTo>
                  <a:pt x="10946" y="7565"/>
                </a:lnTo>
                <a:cubicBezTo>
                  <a:pt x="10821" y="7514"/>
                  <a:pt x="10911" y="7331"/>
                  <a:pt x="11032" y="7390"/>
                </a:cubicBezTo>
                <a:cubicBezTo>
                  <a:pt x="11053" y="7400"/>
                  <a:pt x="11067" y="7421"/>
                  <a:pt x="11068" y="7444"/>
                </a:cubicBezTo>
                <a:cubicBezTo>
                  <a:pt x="11044" y="7478"/>
                  <a:pt x="11026" y="7515"/>
                  <a:pt x="11015" y="7554"/>
                </a:cubicBezTo>
                <a:cubicBezTo>
                  <a:pt x="11004" y="7593"/>
                  <a:pt x="10999" y="7634"/>
                  <a:pt x="11001" y="7674"/>
                </a:cubicBezTo>
                <a:cubicBezTo>
                  <a:pt x="11002" y="7689"/>
                  <a:pt x="11003" y="7704"/>
                  <a:pt x="11006" y="7719"/>
                </a:cubicBezTo>
                <a:cubicBezTo>
                  <a:pt x="11009" y="7734"/>
                  <a:pt x="11012" y="7749"/>
                  <a:pt x="11017" y="7764"/>
                </a:cubicBezTo>
                <a:lnTo>
                  <a:pt x="11129" y="7758"/>
                </a:lnTo>
                <a:lnTo>
                  <a:pt x="11222" y="7799"/>
                </a:lnTo>
                <a:cubicBezTo>
                  <a:pt x="11266" y="7801"/>
                  <a:pt x="11307" y="7785"/>
                  <a:pt x="11335" y="7753"/>
                </a:cubicBezTo>
                <a:cubicBezTo>
                  <a:pt x="11356" y="7730"/>
                  <a:pt x="11366" y="7700"/>
                  <a:pt x="11366" y="7669"/>
                </a:cubicBezTo>
                <a:lnTo>
                  <a:pt x="11483" y="7658"/>
                </a:lnTo>
                <a:lnTo>
                  <a:pt x="11601" y="7698"/>
                </a:lnTo>
                <a:lnTo>
                  <a:pt x="11670" y="7694"/>
                </a:lnTo>
                <a:lnTo>
                  <a:pt x="11706" y="7625"/>
                </a:lnTo>
                <a:lnTo>
                  <a:pt x="11642" y="7542"/>
                </a:lnTo>
                <a:lnTo>
                  <a:pt x="11542" y="7460"/>
                </a:lnTo>
                <a:lnTo>
                  <a:pt x="11464" y="7438"/>
                </a:lnTo>
                <a:lnTo>
                  <a:pt x="11346" y="7392"/>
                </a:lnTo>
                <a:lnTo>
                  <a:pt x="11278" y="7334"/>
                </a:lnTo>
                <a:lnTo>
                  <a:pt x="11284" y="7271"/>
                </a:lnTo>
                <a:lnTo>
                  <a:pt x="11325" y="7168"/>
                </a:lnTo>
                <a:lnTo>
                  <a:pt x="11350" y="7102"/>
                </a:lnTo>
                <a:lnTo>
                  <a:pt x="11374" y="7023"/>
                </a:lnTo>
                <a:lnTo>
                  <a:pt x="11374" y="6938"/>
                </a:lnTo>
                <a:lnTo>
                  <a:pt x="11368" y="6847"/>
                </a:lnTo>
                <a:lnTo>
                  <a:pt x="11331" y="6713"/>
                </a:lnTo>
                <a:lnTo>
                  <a:pt x="11298" y="6619"/>
                </a:lnTo>
                <a:lnTo>
                  <a:pt x="11336" y="6556"/>
                </a:lnTo>
                <a:lnTo>
                  <a:pt x="11402" y="6573"/>
                </a:lnTo>
                <a:lnTo>
                  <a:pt x="11437" y="6651"/>
                </a:lnTo>
                <a:lnTo>
                  <a:pt x="11467" y="6713"/>
                </a:lnTo>
                <a:lnTo>
                  <a:pt x="11587" y="6767"/>
                </a:lnTo>
                <a:lnTo>
                  <a:pt x="11583" y="6700"/>
                </a:lnTo>
                <a:lnTo>
                  <a:pt x="11560" y="6631"/>
                </a:lnTo>
                <a:lnTo>
                  <a:pt x="11513" y="6580"/>
                </a:lnTo>
                <a:lnTo>
                  <a:pt x="11483" y="6472"/>
                </a:lnTo>
                <a:lnTo>
                  <a:pt x="11553" y="6517"/>
                </a:lnTo>
                <a:lnTo>
                  <a:pt x="11626" y="6561"/>
                </a:lnTo>
                <a:lnTo>
                  <a:pt x="11708" y="6589"/>
                </a:lnTo>
                <a:lnTo>
                  <a:pt x="11751" y="6633"/>
                </a:lnTo>
                <a:lnTo>
                  <a:pt x="11708" y="6685"/>
                </a:lnTo>
                <a:lnTo>
                  <a:pt x="11686" y="6763"/>
                </a:lnTo>
                <a:lnTo>
                  <a:pt x="11740" y="6886"/>
                </a:lnTo>
                <a:lnTo>
                  <a:pt x="11780" y="6938"/>
                </a:lnTo>
                <a:lnTo>
                  <a:pt x="11846" y="6909"/>
                </a:lnTo>
                <a:lnTo>
                  <a:pt x="11894" y="6836"/>
                </a:lnTo>
                <a:lnTo>
                  <a:pt x="11940" y="6692"/>
                </a:lnTo>
                <a:lnTo>
                  <a:pt x="12064" y="6719"/>
                </a:lnTo>
                <a:lnTo>
                  <a:pt x="12085" y="6831"/>
                </a:lnTo>
                <a:lnTo>
                  <a:pt x="12064" y="6942"/>
                </a:lnTo>
                <a:lnTo>
                  <a:pt x="12033" y="7022"/>
                </a:lnTo>
                <a:lnTo>
                  <a:pt x="12061" y="7068"/>
                </a:lnTo>
                <a:cubicBezTo>
                  <a:pt x="12102" y="7085"/>
                  <a:pt x="12118" y="7132"/>
                  <a:pt x="12097" y="7169"/>
                </a:cubicBezTo>
                <a:cubicBezTo>
                  <a:pt x="12075" y="7210"/>
                  <a:pt x="12018" y="7222"/>
                  <a:pt x="11980" y="7193"/>
                </a:cubicBezTo>
                <a:lnTo>
                  <a:pt x="11833" y="7215"/>
                </a:lnTo>
                <a:lnTo>
                  <a:pt x="11786" y="7312"/>
                </a:lnTo>
                <a:lnTo>
                  <a:pt x="11843" y="7438"/>
                </a:lnTo>
                <a:cubicBezTo>
                  <a:pt x="11877" y="7455"/>
                  <a:pt x="11896" y="7494"/>
                  <a:pt x="11889" y="7531"/>
                </a:cubicBezTo>
                <a:cubicBezTo>
                  <a:pt x="11882" y="7566"/>
                  <a:pt x="11853" y="7595"/>
                  <a:pt x="11859" y="7630"/>
                </a:cubicBezTo>
                <a:cubicBezTo>
                  <a:pt x="11862" y="7646"/>
                  <a:pt x="11872" y="7660"/>
                  <a:pt x="11885" y="7669"/>
                </a:cubicBezTo>
                <a:cubicBezTo>
                  <a:pt x="11898" y="7677"/>
                  <a:pt x="11914" y="7681"/>
                  <a:pt x="11930" y="7678"/>
                </a:cubicBezTo>
                <a:lnTo>
                  <a:pt x="12043" y="7654"/>
                </a:lnTo>
                <a:lnTo>
                  <a:pt x="12043" y="7581"/>
                </a:lnTo>
                <a:lnTo>
                  <a:pt x="11964" y="7549"/>
                </a:lnTo>
                <a:lnTo>
                  <a:pt x="12022" y="7464"/>
                </a:lnTo>
                <a:lnTo>
                  <a:pt x="12170" y="7431"/>
                </a:lnTo>
                <a:cubicBezTo>
                  <a:pt x="12196" y="7426"/>
                  <a:pt x="12222" y="7424"/>
                  <a:pt x="12248" y="7427"/>
                </a:cubicBezTo>
                <a:cubicBezTo>
                  <a:pt x="12275" y="7430"/>
                  <a:pt x="12300" y="7436"/>
                  <a:pt x="12324" y="7447"/>
                </a:cubicBezTo>
                <a:cubicBezTo>
                  <a:pt x="12344" y="7456"/>
                  <a:pt x="12362" y="7467"/>
                  <a:pt x="12379" y="7480"/>
                </a:cubicBezTo>
                <a:cubicBezTo>
                  <a:pt x="12395" y="7494"/>
                  <a:pt x="12410" y="7509"/>
                  <a:pt x="12423" y="7526"/>
                </a:cubicBezTo>
                <a:lnTo>
                  <a:pt x="12552" y="7599"/>
                </a:lnTo>
                <a:lnTo>
                  <a:pt x="12704" y="7599"/>
                </a:lnTo>
                <a:lnTo>
                  <a:pt x="12893" y="7621"/>
                </a:lnTo>
                <a:lnTo>
                  <a:pt x="13081" y="7614"/>
                </a:lnTo>
                <a:lnTo>
                  <a:pt x="13057" y="7531"/>
                </a:lnTo>
                <a:lnTo>
                  <a:pt x="13029" y="7443"/>
                </a:lnTo>
                <a:lnTo>
                  <a:pt x="13141" y="7517"/>
                </a:lnTo>
                <a:lnTo>
                  <a:pt x="13225" y="7439"/>
                </a:lnTo>
                <a:cubicBezTo>
                  <a:pt x="13221" y="7423"/>
                  <a:pt x="13216" y="7406"/>
                  <a:pt x="13210" y="7390"/>
                </a:cubicBezTo>
                <a:cubicBezTo>
                  <a:pt x="13204" y="7375"/>
                  <a:pt x="13198" y="7359"/>
                  <a:pt x="13191" y="7344"/>
                </a:cubicBezTo>
                <a:cubicBezTo>
                  <a:pt x="13184" y="7332"/>
                  <a:pt x="13178" y="7319"/>
                  <a:pt x="13170" y="7307"/>
                </a:cubicBezTo>
                <a:cubicBezTo>
                  <a:pt x="13163" y="7295"/>
                  <a:pt x="13156" y="7284"/>
                  <a:pt x="13148" y="7272"/>
                </a:cubicBezTo>
                <a:lnTo>
                  <a:pt x="13141" y="7199"/>
                </a:lnTo>
                <a:cubicBezTo>
                  <a:pt x="13129" y="7180"/>
                  <a:pt x="13115" y="7163"/>
                  <a:pt x="13100" y="7146"/>
                </a:cubicBezTo>
                <a:cubicBezTo>
                  <a:pt x="13085" y="7130"/>
                  <a:pt x="13068" y="7115"/>
                  <a:pt x="13050" y="7102"/>
                </a:cubicBezTo>
                <a:cubicBezTo>
                  <a:pt x="13030" y="7089"/>
                  <a:pt x="13009" y="7077"/>
                  <a:pt x="12987" y="7068"/>
                </a:cubicBezTo>
                <a:cubicBezTo>
                  <a:pt x="12964" y="7059"/>
                  <a:pt x="12941" y="7052"/>
                  <a:pt x="12917" y="7048"/>
                </a:cubicBezTo>
                <a:lnTo>
                  <a:pt x="12812" y="7026"/>
                </a:lnTo>
                <a:lnTo>
                  <a:pt x="12701" y="6977"/>
                </a:lnTo>
                <a:lnTo>
                  <a:pt x="12637" y="6895"/>
                </a:lnTo>
                <a:lnTo>
                  <a:pt x="12669" y="6838"/>
                </a:lnTo>
                <a:lnTo>
                  <a:pt x="12746" y="6848"/>
                </a:lnTo>
                <a:cubicBezTo>
                  <a:pt x="12764" y="6872"/>
                  <a:pt x="12784" y="6893"/>
                  <a:pt x="12807" y="6913"/>
                </a:cubicBezTo>
                <a:cubicBezTo>
                  <a:pt x="12830" y="6932"/>
                  <a:pt x="12854" y="6949"/>
                  <a:pt x="12880" y="6963"/>
                </a:cubicBezTo>
                <a:cubicBezTo>
                  <a:pt x="12895" y="6972"/>
                  <a:pt x="12911" y="6979"/>
                  <a:pt x="12926" y="6986"/>
                </a:cubicBezTo>
                <a:cubicBezTo>
                  <a:pt x="12942" y="6993"/>
                  <a:pt x="12959" y="6999"/>
                  <a:pt x="12975" y="7003"/>
                </a:cubicBezTo>
                <a:lnTo>
                  <a:pt x="13050" y="6966"/>
                </a:lnTo>
                <a:lnTo>
                  <a:pt x="13011" y="6876"/>
                </a:lnTo>
                <a:lnTo>
                  <a:pt x="13022" y="6762"/>
                </a:lnTo>
                <a:lnTo>
                  <a:pt x="13046" y="6645"/>
                </a:lnTo>
                <a:cubicBezTo>
                  <a:pt x="13060" y="6601"/>
                  <a:pt x="13043" y="6553"/>
                  <a:pt x="13004" y="6526"/>
                </a:cubicBezTo>
                <a:cubicBezTo>
                  <a:pt x="12977" y="6507"/>
                  <a:pt x="12942" y="6501"/>
                  <a:pt x="12910" y="6510"/>
                </a:cubicBezTo>
                <a:lnTo>
                  <a:pt x="12768" y="6488"/>
                </a:lnTo>
                <a:lnTo>
                  <a:pt x="12565" y="6447"/>
                </a:lnTo>
                <a:lnTo>
                  <a:pt x="12467" y="6427"/>
                </a:lnTo>
                <a:lnTo>
                  <a:pt x="12327" y="6403"/>
                </a:lnTo>
                <a:lnTo>
                  <a:pt x="12281" y="6338"/>
                </a:lnTo>
                <a:lnTo>
                  <a:pt x="12234" y="6230"/>
                </a:lnTo>
                <a:lnTo>
                  <a:pt x="12164" y="6171"/>
                </a:lnTo>
                <a:cubicBezTo>
                  <a:pt x="12152" y="6160"/>
                  <a:pt x="12139" y="6150"/>
                  <a:pt x="12126" y="6141"/>
                </a:cubicBezTo>
                <a:cubicBezTo>
                  <a:pt x="12112" y="6133"/>
                  <a:pt x="12097" y="6125"/>
                  <a:pt x="12082" y="6119"/>
                </a:cubicBezTo>
                <a:cubicBezTo>
                  <a:pt x="12071" y="6115"/>
                  <a:pt x="12060" y="6111"/>
                  <a:pt x="12049" y="6108"/>
                </a:cubicBezTo>
                <a:cubicBezTo>
                  <a:pt x="12038" y="6105"/>
                  <a:pt x="12027" y="6103"/>
                  <a:pt x="12015" y="6101"/>
                </a:cubicBezTo>
                <a:lnTo>
                  <a:pt x="11932" y="6087"/>
                </a:lnTo>
                <a:lnTo>
                  <a:pt x="11865" y="6037"/>
                </a:lnTo>
                <a:lnTo>
                  <a:pt x="11812" y="5998"/>
                </a:lnTo>
                <a:lnTo>
                  <a:pt x="11681" y="5998"/>
                </a:lnTo>
                <a:lnTo>
                  <a:pt x="11616" y="5992"/>
                </a:lnTo>
                <a:lnTo>
                  <a:pt x="11492" y="5918"/>
                </a:lnTo>
                <a:lnTo>
                  <a:pt x="11423" y="5893"/>
                </a:lnTo>
                <a:lnTo>
                  <a:pt x="11313" y="5823"/>
                </a:lnTo>
                <a:lnTo>
                  <a:pt x="11220" y="5773"/>
                </a:lnTo>
                <a:lnTo>
                  <a:pt x="11114" y="5773"/>
                </a:lnTo>
                <a:lnTo>
                  <a:pt x="11030" y="5807"/>
                </a:lnTo>
                <a:lnTo>
                  <a:pt x="10908" y="5837"/>
                </a:lnTo>
                <a:lnTo>
                  <a:pt x="10851" y="5814"/>
                </a:lnTo>
                <a:lnTo>
                  <a:pt x="10738" y="5819"/>
                </a:lnTo>
                <a:lnTo>
                  <a:pt x="10648" y="5842"/>
                </a:lnTo>
                <a:lnTo>
                  <a:pt x="10619" y="5904"/>
                </a:lnTo>
                <a:lnTo>
                  <a:pt x="10567" y="6009"/>
                </a:lnTo>
                <a:lnTo>
                  <a:pt x="10562" y="6097"/>
                </a:lnTo>
                <a:lnTo>
                  <a:pt x="10573" y="6196"/>
                </a:lnTo>
                <a:lnTo>
                  <a:pt x="10615" y="6327"/>
                </a:lnTo>
                <a:lnTo>
                  <a:pt x="10656" y="6373"/>
                </a:lnTo>
                <a:lnTo>
                  <a:pt x="10719" y="6474"/>
                </a:lnTo>
                <a:lnTo>
                  <a:pt x="10795" y="6542"/>
                </a:lnTo>
                <a:lnTo>
                  <a:pt x="10934" y="6561"/>
                </a:lnTo>
                <a:lnTo>
                  <a:pt x="10975" y="6616"/>
                </a:lnTo>
                <a:lnTo>
                  <a:pt x="10980" y="6747"/>
                </a:lnTo>
                <a:lnTo>
                  <a:pt x="10922" y="6826"/>
                </a:lnTo>
                <a:lnTo>
                  <a:pt x="10946" y="7005"/>
                </a:lnTo>
                <a:lnTo>
                  <a:pt x="10880" y="7037"/>
                </a:lnTo>
                <a:lnTo>
                  <a:pt x="10838" y="6947"/>
                </a:lnTo>
                <a:cubicBezTo>
                  <a:pt x="10830" y="6929"/>
                  <a:pt x="10822" y="6911"/>
                  <a:pt x="10813" y="6893"/>
                </a:cubicBezTo>
                <a:cubicBezTo>
                  <a:pt x="10805" y="6874"/>
                  <a:pt x="10796" y="6855"/>
                  <a:pt x="10787" y="6836"/>
                </a:cubicBezTo>
                <a:cubicBezTo>
                  <a:pt x="10780" y="6819"/>
                  <a:pt x="10771" y="6801"/>
                  <a:pt x="10761" y="6785"/>
                </a:cubicBezTo>
                <a:cubicBezTo>
                  <a:pt x="10750" y="6769"/>
                  <a:pt x="10739" y="6753"/>
                  <a:pt x="10726" y="6739"/>
                </a:cubicBezTo>
                <a:cubicBezTo>
                  <a:pt x="10717" y="6729"/>
                  <a:pt x="10707" y="6719"/>
                  <a:pt x="10696" y="6710"/>
                </a:cubicBezTo>
                <a:cubicBezTo>
                  <a:pt x="10686" y="6701"/>
                  <a:pt x="10675" y="6693"/>
                  <a:pt x="10663" y="6685"/>
                </a:cubicBezTo>
                <a:lnTo>
                  <a:pt x="10599" y="6636"/>
                </a:lnTo>
                <a:lnTo>
                  <a:pt x="10528" y="6631"/>
                </a:lnTo>
                <a:cubicBezTo>
                  <a:pt x="10523" y="6602"/>
                  <a:pt x="10514" y="6575"/>
                  <a:pt x="10500" y="6549"/>
                </a:cubicBezTo>
                <a:cubicBezTo>
                  <a:pt x="10480" y="6511"/>
                  <a:pt x="10450" y="6479"/>
                  <a:pt x="10413" y="6456"/>
                </a:cubicBezTo>
                <a:lnTo>
                  <a:pt x="10353" y="6375"/>
                </a:lnTo>
                <a:lnTo>
                  <a:pt x="10353" y="6275"/>
                </a:lnTo>
                <a:lnTo>
                  <a:pt x="10341" y="6099"/>
                </a:lnTo>
                <a:lnTo>
                  <a:pt x="10421" y="6045"/>
                </a:lnTo>
                <a:lnTo>
                  <a:pt x="10480" y="5922"/>
                </a:lnTo>
                <a:lnTo>
                  <a:pt x="10514" y="5857"/>
                </a:lnTo>
                <a:lnTo>
                  <a:pt x="10438" y="5806"/>
                </a:lnTo>
                <a:cubicBezTo>
                  <a:pt x="10421" y="5807"/>
                  <a:pt x="10405" y="5807"/>
                  <a:pt x="10388" y="5807"/>
                </a:cubicBezTo>
                <a:cubicBezTo>
                  <a:pt x="10371" y="5807"/>
                  <a:pt x="10354" y="5807"/>
                  <a:pt x="10338" y="5806"/>
                </a:cubicBezTo>
                <a:cubicBezTo>
                  <a:pt x="10316" y="5805"/>
                  <a:pt x="10293" y="5804"/>
                  <a:pt x="10270" y="5806"/>
                </a:cubicBezTo>
                <a:cubicBezTo>
                  <a:pt x="10248" y="5808"/>
                  <a:pt x="10227" y="5812"/>
                  <a:pt x="10208" y="5823"/>
                </a:cubicBezTo>
                <a:cubicBezTo>
                  <a:pt x="10199" y="5829"/>
                  <a:pt x="10190" y="5837"/>
                  <a:pt x="10183" y="5845"/>
                </a:cubicBezTo>
                <a:cubicBezTo>
                  <a:pt x="10176" y="5854"/>
                  <a:pt x="10170" y="5864"/>
                  <a:pt x="10167" y="5874"/>
                </a:cubicBezTo>
                <a:lnTo>
                  <a:pt x="10172" y="5994"/>
                </a:lnTo>
                <a:cubicBezTo>
                  <a:pt x="10172" y="6014"/>
                  <a:pt x="10172" y="6033"/>
                  <a:pt x="10171" y="6052"/>
                </a:cubicBezTo>
                <a:cubicBezTo>
                  <a:pt x="10170" y="6071"/>
                  <a:pt x="10168" y="6090"/>
                  <a:pt x="10167" y="6109"/>
                </a:cubicBezTo>
                <a:cubicBezTo>
                  <a:pt x="10165" y="6133"/>
                  <a:pt x="10163" y="6156"/>
                  <a:pt x="10160" y="6180"/>
                </a:cubicBezTo>
                <a:cubicBezTo>
                  <a:pt x="10157" y="6203"/>
                  <a:pt x="10154" y="6226"/>
                  <a:pt x="10150" y="6250"/>
                </a:cubicBezTo>
                <a:lnTo>
                  <a:pt x="10103" y="6317"/>
                </a:lnTo>
                <a:lnTo>
                  <a:pt x="10093" y="6403"/>
                </a:lnTo>
                <a:lnTo>
                  <a:pt x="10114" y="6516"/>
                </a:lnTo>
                <a:lnTo>
                  <a:pt x="10087" y="6631"/>
                </a:lnTo>
                <a:lnTo>
                  <a:pt x="10028" y="6581"/>
                </a:lnTo>
                <a:lnTo>
                  <a:pt x="9955" y="6581"/>
                </a:lnTo>
                <a:lnTo>
                  <a:pt x="9926" y="6636"/>
                </a:lnTo>
                <a:lnTo>
                  <a:pt x="9872" y="6724"/>
                </a:lnTo>
                <a:lnTo>
                  <a:pt x="9784" y="6695"/>
                </a:lnTo>
                <a:cubicBezTo>
                  <a:pt x="9765" y="6695"/>
                  <a:pt x="9749" y="6701"/>
                  <a:pt x="9736" y="6708"/>
                </a:cubicBezTo>
                <a:cubicBezTo>
                  <a:pt x="9723" y="6716"/>
                  <a:pt x="9712" y="6728"/>
                  <a:pt x="9703" y="6740"/>
                </a:cubicBezTo>
                <a:lnTo>
                  <a:pt x="9710" y="6724"/>
                </a:lnTo>
                <a:lnTo>
                  <a:pt x="9728" y="6596"/>
                </a:lnTo>
                <a:lnTo>
                  <a:pt x="9748" y="6536"/>
                </a:lnTo>
                <a:lnTo>
                  <a:pt x="9811" y="6548"/>
                </a:lnTo>
                <a:lnTo>
                  <a:pt x="9851" y="6473"/>
                </a:lnTo>
                <a:lnTo>
                  <a:pt x="9783" y="6457"/>
                </a:lnTo>
                <a:lnTo>
                  <a:pt x="9713" y="6468"/>
                </a:lnTo>
                <a:lnTo>
                  <a:pt x="9651" y="6433"/>
                </a:lnTo>
                <a:lnTo>
                  <a:pt x="9603" y="6390"/>
                </a:lnTo>
                <a:lnTo>
                  <a:pt x="9549" y="6263"/>
                </a:lnTo>
                <a:lnTo>
                  <a:pt x="9573" y="6178"/>
                </a:lnTo>
                <a:lnTo>
                  <a:pt x="9538" y="6099"/>
                </a:lnTo>
                <a:lnTo>
                  <a:pt x="9548" y="6027"/>
                </a:lnTo>
                <a:lnTo>
                  <a:pt x="9596" y="5965"/>
                </a:lnTo>
                <a:lnTo>
                  <a:pt x="9602" y="5894"/>
                </a:lnTo>
                <a:lnTo>
                  <a:pt x="9543" y="5818"/>
                </a:lnTo>
                <a:lnTo>
                  <a:pt x="9460" y="5823"/>
                </a:lnTo>
                <a:lnTo>
                  <a:pt x="9389" y="5846"/>
                </a:lnTo>
                <a:lnTo>
                  <a:pt x="9338" y="5926"/>
                </a:lnTo>
                <a:lnTo>
                  <a:pt x="9343" y="6023"/>
                </a:lnTo>
                <a:cubicBezTo>
                  <a:pt x="9389" y="6064"/>
                  <a:pt x="9353" y="6138"/>
                  <a:pt x="9290" y="6129"/>
                </a:cubicBezTo>
                <a:cubicBezTo>
                  <a:pt x="9250" y="6124"/>
                  <a:pt x="9227" y="6080"/>
                  <a:pt x="9249" y="6047"/>
                </a:cubicBezTo>
                <a:lnTo>
                  <a:pt x="9203" y="6005"/>
                </a:lnTo>
                <a:lnTo>
                  <a:pt x="9141" y="5980"/>
                </a:lnTo>
                <a:lnTo>
                  <a:pt x="9040" y="5958"/>
                </a:lnTo>
                <a:lnTo>
                  <a:pt x="8995" y="5905"/>
                </a:lnTo>
                <a:lnTo>
                  <a:pt x="8995" y="5837"/>
                </a:lnTo>
                <a:lnTo>
                  <a:pt x="8930" y="5771"/>
                </a:lnTo>
                <a:lnTo>
                  <a:pt x="8897" y="5675"/>
                </a:lnTo>
                <a:lnTo>
                  <a:pt x="8856" y="5624"/>
                </a:lnTo>
                <a:lnTo>
                  <a:pt x="8758" y="5607"/>
                </a:lnTo>
                <a:lnTo>
                  <a:pt x="8735" y="5540"/>
                </a:lnTo>
                <a:lnTo>
                  <a:pt x="8681" y="5472"/>
                </a:lnTo>
                <a:lnTo>
                  <a:pt x="8592" y="5480"/>
                </a:lnTo>
                <a:lnTo>
                  <a:pt x="8465" y="5475"/>
                </a:lnTo>
                <a:lnTo>
                  <a:pt x="8396" y="5544"/>
                </a:lnTo>
                <a:lnTo>
                  <a:pt x="8420" y="5644"/>
                </a:lnTo>
                <a:lnTo>
                  <a:pt x="8404" y="5743"/>
                </a:lnTo>
                <a:lnTo>
                  <a:pt x="8319" y="5837"/>
                </a:lnTo>
                <a:lnTo>
                  <a:pt x="8210" y="5914"/>
                </a:lnTo>
                <a:lnTo>
                  <a:pt x="8228" y="6000"/>
                </a:lnTo>
                <a:lnTo>
                  <a:pt x="8282" y="6056"/>
                </a:lnTo>
                <a:lnTo>
                  <a:pt x="8275" y="6170"/>
                </a:lnTo>
                <a:lnTo>
                  <a:pt x="8372" y="6155"/>
                </a:lnTo>
                <a:lnTo>
                  <a:pt x="8481" y="6081"/>
                </a:lnTo>
                <a:lnTo>
                  <a:pt x="8649" y="6017"/>
                </a:lnTo>
                <a:lnTo>
                  <a:pt x="8612" y="6148"/>
                </a:lnTo>
                <a:lnTo>
                  <a:pt x="8627" y="6215"/>
                </a:lnTo>
                <a:lnTo>
                  <a:pt x="8578" y="6260"/>
                </a:lnTo>
                <a:lnTo>
                  <a:pt x="8634" y="6326"/>
                </a:lnTo>
                <a:lnTo>
                  <a:pt x="8787" y="6371"/>
                </a:lnTo>
                <a:cubicBezTo>
                  <a:pt x="8820" y="6309"/>
                  <a:pt x="8919" y="6331"/>
                  <a:pt x="8919" y="6402"/>
                </a:cubicBezTo>
                <a:cubicBezTo>
                  <a:pt x="8919" y="6424"/>
                  <a:pt x="8905" y="6444"/>
                  <a:pt x="8883" y="6451"/>
                </a:cubicBezTo>
                <a:lnTo>
                  <a:pt x="8733" y="6484"/>
                </a:lnTo>
                <a:lnTo>
                  <a:pt x="8574" y="6489"/>
                </a:lnTo>
                <a:lnTo>
                  <a:pt x="8621" y="6589"/>
                </a:lnTo>
                <a:lnTo>
                  <a:pt x="8625" y="6647"/>
                </a:lnTo>
                <a:lnTo>
                  <a:pt x="8557" y="6629"/>
                </a:lnTo>
                <a:lnTo>
                  <a:pt x="8503" y="6585"/>
                </a:lnTo>
                <a:lnTo>
                  <a:pt x="8461" y="6534"/>
                </a:lnTo>
                <a:lnTo>
                  <a:pt x="8386" y="6482"/>
                </a:lnTo>
                <a:lnTo>
                  <a:pt x="8315" y="6431"/>
                </a:lnTo>
                <a:lnTo>
                  <a:pt x="8250" y="6373"/>
                </a:lnTo>
                <a:lnTo>
                  <a:pt x="8159" y="6345"/>
                </a:lnTo>
                <a:lnTo>
                  <a:pt x="8197" y="6255"/>
                </a:lnTo>
                <a:lnTo>
                  <a:pt x="8159" y="6191"/>
                </a:lnTo>
                <a:lnTo>
                  <a:pt x="8107" y="6240"/>
                </a:lnTo>
                <a:lnTo>
                  <a:pt x="8037" y="6329"/>
                </a:lnTo>
                <a:lnTo>
                  <a:pt x="7979" y="6283"/>
                </a:lnTo>
                <a:lnTo>
                  <a:pt x="7983" y="6200"/>
                </a:lnTo>
                <a:lnTo>
                  <a:pt x="8023" y="6116"/>
                </a:lnTo>
                <a:lnTo>
                  <a:pt x="7979" y="6039"/>
                </a:lnTo>
                <a:lnTo>
                  <a:pt x="7931" y="6139"/>
                </a:lnTo>
                <a:lnTo>
                  <a:pt x="7869" y="6188"/>
                </a:lnTo>
                <a:lnTo>
                  <a:pt x="7815" y="6121"/>
                </a:lnTo>
                <a:lnTo>
                  <a:pt x="7752" y="6133"/>
                </a:lnTo>
                <a:lnTo>
                  <a:pt x="7653" y="6140"/>
                </a:lnTo>
                <a:lnTo>
                  <a:pt x="7546" y="6145"/>
                </a:lnTo>
                <a:lnTo>
                  <a:pt x="7510" y="6073"/>
                </a:lnTo>
                <a:lnTo>
                  <a:pt x="7406" y="6061"/>
                </a:lnTo>
                <a:lnTo>
                  <a:pt x="7308" y="6144"/>
                </a:lnTo>
                <a:lnTo>
                  <a:pt x="7244" y="6048"/>
                </a:lnTo>
                <a:lnTo>
                  <a:pt x="7244" y="5948"/>
                </a:lnTo>
                <a:lnTo>
                  <a:pt x="7152" y="5926"/>
                </a:lnTo>
                <a:lnTo>
                  <a:pt x="7116" y="5803"/>
                </a:lnTo>
                <a:lnTo>
                  <a:pt x="7081" y="5718"/>
                </a:lnTo>
                <a:lnTo>
                  <a:pt x="7012" y="5636"/>
                </a:lnTo>
                <a:lnTo>
                  <a:pt x="6924" y="5531"/>
                </a:lnTo>
                <a:lnTo>
                  <a:pt x="6870" y="5452"/>
                </a:lnTo>
                <a:lnTo>
                  <a:pt x="6748" y="5377"/>
                </a:lnTo>
                <a:lnTo>
                  <a:pt x="6759" y="5314"/>
                </a:lnTo>
                <a:lnTo>
                  <a:pt x="6803" y="5274"/>
                </a:lnTo>
                <a:lnTo>
                  <a:pt x="6746" y="5217"/>
                </a:lnTo>
                <a:lnTo>
                  <a:pt x="6716" y="5142"/>
                </a:lnTo>
                <a:lnTo>
                  <a:pt x="6734" y="5078"/>
                </a:lnTo>
                <a:lnTo>
                  <a:pt x="6666" y="5032"/>
                </a:lnTo>
                <a:lnTo>
                  <a:pt x="6586" y="5044"/>
                </a:lnTo>
                <a:lnTo>
                  <a:pt x="6531" y="4961"/>
                </a:lnTo>
                <a:lnTo>
                  <a:pt x="6436" y="4917"/>
                </a:lnTo>
                <a:cubicBezTo>
                  <a:pt x="6420" y="4909"/>
                  <a:pt x="6404" y="4903"/>
                  <a:pt x="6386" y="4898"/>
                </a:cubicBezTo>
                <a:cubicBezTo>
                  <a:pt x="6369" y="4894"/>
                  <a:pt x="6351" y="4891"/>
                  <a:pt x="6333" y="4891"/>
                </a:cubicBezTo>
                <a:cubicBezTo>
                  <a:pt x="6316" y="4890"/>
                  <a:pt x="6298" y="4891"/>
                  <a:pt x="6281" y="4894"/>
                </a:cubicBezTo>
                <a:cubicBezTo>
                  <a:pt x="6264" y="4897"/>
                  <a:pt x="6248" y="4902"/>
                  <a:pt x="6232" y="4908"/>
                </a:cubicBezTo>
                <a:lnTo>
                  <a:pt x="6134" y="4953"/>
                </a:lnTo>
                <a:lnTo>
                  <a:pt x="6052" y="4976"/>
                </a:lnTo>
                <a:lnTo>
                  <a:pt x="6010" y="4897"/>
                </a:lnTo>
                <a:lnTo>
                  <a:pt x="5939" y="4861"/>
                </a:lnTo>
                <a:lnTo>
                  <a:pt x="5806" y="4837"/>
                </a:lnTo>
                <a:close/>
                <a:moveTo>
                  <a:pt x="2918" y="6347"/>
                </a:moveTo>
                <a:lnTo>
                  <a:pt x="2881" y="6294"/>
                </a:lnTo>
                <a:lnTo>
                  <a:pt x="2852" y="6367"/>
                </a:lnTo>
                <a:lnTo>
                  <a:pt x="2918" y="6347"/>
                </a:lnTo>
                <a:close/>
                <a:moveTo>
                  <a:pt x="2881" y="6294"/>
                </a:moveTo>
                <a:lnTo>
                  <a:pt x="2918" y="6202"/>
                </a:lnTo>
                <a:lnTo>
                  <a:pt x="2839" y="6109"/>
                </a:lnTo>
                <a:lnTo>
                  <a:pt x="2754" y="6010"/>
                </a:lnTo>
                <a:lnTo>
                  <a:pt x="2754" y="5948"/>
                </a:lnTo>
                <a:lnTo>
                  <a:pt x="2714" y="5863"/>
                </a:lnTo>
                <a:lnTo>
                  <a:pt x="2566" y="5646"/>
                </a:lnTo>
                <a:lnTo>
                  <a:pt x="2671" y="5123"/>
                </a:lnTo>
                <a:lnTo>
                  <a:pt x="2732" y="4945"/>
                </a:lnTo>
                <a:lnTo>
                  <a:pt x="2633" y="4940"/>
                </a:lnTo>
                <a:lnTo>
                  <a:pt x="2615" y="5080"/>
                </a:lnTo>
                <a:lnTo>
                  <a:pt x="2568" y="5198"/>
                </a:lnTo>
                <a:lnTo>
                  <a:pt x="2597" y="5300"/>
                </a:lnTo>
                <a:lnTo>
                  <a:pt x="2573" y="5455"/>
                </a:lnTo>
                <a:lnTo>
                  <a:pt x="2516" y="5500"/>
                </a:lnTo>
                <a:lnTo>
                  <a:pt x="2511" y="5586"/>
                </a:lnTo>
                <a:lnTo>
                  <a:pt x="2504" y="5654"/>
                </a:lnTo>
                <a:lnTo>
                  <a:pt x="2504" y="5754"/>
                </a:lnTo>
                <a:lnTo>
                  <a:pt x="2557" y="5794"/>
                </a:lnTo>
                <a:lnTo>
                  <a:pt x="2619" y="5868"/>
                </a:lnTo>
                <a:lnTo>
                  <a:pt x="2623" y="5949"/>
                </a:lnTo>
                <a:lnTo>
                  <a:pt x="2664" y="6016"/>
                </a:lnTo>
                <a:cubicBezTo>
                  <a:pt x="2687" y="6054"/>
                  <a:pt x="2715" y="6089"/>
                  <a:pt x="2749" y="6120"/>
                </a:cubicBezTo>
                <a:cubicBezTo>
                  <a:pt x="2771" y="6141"/>
                  <a:pt x="2796" y="6160"/>
                  <a:pt x="2822" y="6176"/>
                </a:cubicBezTo>
                <a:lnTo>
                  <a:pt x="2870" y="6276"/>
                </a:lnTo>
                <a:lnTo>
                  <a:pt x="2881" y="6294"/>
                </a:lnTo>
                <a:close/>
                <a:moveTo>
                  <a:pt x="9730" y="4842"/>
                </a:moveTo>
                <a:lnTo>
                  <a:pt x="9677" y="4875"/>
                </a:lnTo>
                <a:lnTo>
                  <a:pt x="9694" y="4944"/>
                </a:lnTo>
                <a:lnTo>
                  <a:pt x="9669" y="5050"/>
                </a:lnTo>
                <a:lnTo>
                  <a:pt x="9756" y="5118"/>
                </a:lnTo>
                <a:lnTo>
                  <a:pt x="9813" y="5191"/>
                </a:lnTo>
                <a:lnTo>
                  <a:pt x="9897" y="5177"/>
                </a:lnTo>
                <a:lnTo>
                  <a:pt x="9959" y="5154"/>
                </a:lnTo>
                <a:lnTo>
                  <a:pt x="9955" y="5022"/>
                </a:lnTo>
                <a:lnTo>
                  <a:pt x="9904" y="4909"/>
                </a:lnTo>
                <a:lnTo>
                  <a:pt x="9833" y="4879"/>
                </a:lnTo>
                <a:lnTo>
                  <a:pt x="9730" y="4842"/>
                </a:lnTo>
                <a:close/>
                <a:moveTo>
                  <a:pt x="9506" y="4881"/>
                </a:moveTo>
                <a:lnTo>
                  <a:pt x="9410" y="4896"/>
                </a:lnTo>
                <a:lnTo>
                  <a:pt x="9310" y="4943"/>
                </a:lnTo>
                <a:lnTo>
                  <a:pt x="9210" y="4994"/>
                </a:lnTo>
                <a:lnTo>
                  <a:pt x="9224" y="5063"/>
                </a:lnTo>
                <a:lnTo>
                  <a:pt x="9276" y="5074"/>
                </a:lnTo>
                <a:lnTo>
                  <a:pt x="9295" y="5210"/>
                </a:lnTo>
                <a:lnTo>
                  <a:pt x="9378" y="5210"/>
                </a:lnTo>
                <a:lnTo>
                  <a:pt x="9471" y="5104"/>
                </a:lnTo>
                <a:lnTo>
                  <a:pt x="9518" y="5026"/>
                </a:lnTo>
                <a:lnTo>
                  <a:pt x="9518" y="4949"/>
                </a:lnTo>
                <a:lnTo>
                  <a:pt x="9506" y="4881"/>
                </a:lnTo>
                <a:close/>
                <a:moveTo>
                  <a:pt x="4857" y="5048"/>
                </a:moveTo>
                <a:lnTo>
                  <a:pt x="4779" y="5066"/>
                </a:lnTo>
                <a:lnTo>
                  <a:pt x="4703" y="5100"/>
                </a:lnTo>
                <a:lnTo>
                  <a:pt x="4739" y="5187"/>
                </a:lnTo>
                <a:lnTo>
                  <a:pt x="4676" y="5326"/>
                </a:lnTo>
                <a:lnTo>
                  <a:pt x="4753" y="5349"/>
                </a:lnTo>
                <a:lnTo>
                  <a:pt x="4823" y="5304"/>
                </a:lnTo>
                <a:lnTo>
                  <a:pt x="4846" y="5191"/>
                </a:lnTo>
                <a:lnTo>
                  <a:pt x="4874" y="5123"/>
                </a:lnTo>
                <a:lnTo>
                  <a:pt x="4857" y="5048"/>
                </a:lnTo>
                <a:close/>
                <a:moveTo>
                  <a:pt x="9002" y="5066"/>
                </a:moveTo>
                <a:lnTo>
                  <a:pt x="8908" y="5119"/>
                </a:lnTo>
                <a:lnTo>
                  <a:pt x="8815" y="5170"/>
                </a:lnTo>
                <a:lnTo>
                  <a:pt x="8674" y="5227"/>
                </a:lnTo>
                <a:lnTo>
                  <a:pt x="8698" y="5309"/>
                </a:lnTo>
                <a:lnTo>
                  <a:pt x="8823" y="5408"/>
                </a:lnTo>
                <a:lnTo>
                  <a:pt x="8883" y="5448"/>
                </a:lnTo>
                <a:lnTo>
                  <a:pt x="9036" y="5344"/>
                </a:lnTo>
                <a:lnTo>
                  <a:pt x="8941" y="5496"/>
                </a:lnTo>
                <a:lnTo>
                  <a:pt x="8968" y="5568"/>
                </a:lnTo>
                <a:lnTo>
                  <a:pt x="9073" y="5568"/>
                </a:lnTo>
                <a:lnTo>
                  <a:pt x="9040" y="5650"/>
                </a:lnTo>
                <a:lnTo>
                  <a:pt x="9186" y="5690"/>
                </a:lnTo>
                <a:cubicBezTo>
                  <a:pt x="9213" y="5685"/>
                  <a:pt x="9241" y="5681"/>
                  <a:pt x="9268" y="5678"/>
                </a:cubicBezTo>
                <a:cubicBezTo>
                  <a:pt x="9309" y="5673"/>
                  <a:pt x="9350" y="5669"/>
                  <a:pt x="9390" y="5667"/>
                </a:cubicBezTo>
                <a:cubicBezTo>
                  <a:pt x="9419" y="5672"/>
                  <a:pt x="9449" y="5667"/>
                  <a:pt x="9475" y="5655"/>
                </a:cubicBezTo>
                <a:cubicBezTo>
                  <a:pt x="9503" y="5642"/>
                  <a:pt x="9525" y="5622"/>
                  <a:pt x="9539" y="5596"/>
                </a:cubicBezTo>
                <a:lnTo>
                  <a:pt x="9591" y="5496"/>
                </a:lnTo>
                <a:lnTo>
                  <a:pt x="9573" y="5408"/>
                </a:lnTo>
                <a:lnTo>
                  <a:pt x="9473" y="5413"/>
                </a:lnTo>
                <a:lnTo>
                  <a:pt x="9436" y="5322"/>
                </a:lnTo>
                <a:lnTo>
                  <a:pt x="9343" y="5341"/>
                </a:lnTo>
                <a:lnTo>
                  <a:pt x="9297" y="5448"/>
                </a:lnTo>
                <a:lnTo>
                  <a:pt x="9256" y="5368"/>
                </a:lnTo>
                <a:lnTo>
                  <a:pt x="9232" y="5300"/>
                </a:lnTo>
                <a:lnTo>
                  <a:pt x="9250" y="5207"/>
                </a:lnTo>
                <a:lnTo>
                  <a:pt x="9244" y="5146"/>
                </a:lnTo>
                <a:lnTo>
                  <a:pt x="9133" y="5253"/>
                </a:lnTo>
                <a:lnTo>
                  <a:pt x="9098" y="5203"/>
                </a:lnTo>
                <a:lnTo>
                  <a:pt x="9146" y="5163"/>
                </a:lnTo>
                <a:lnTo>
                  <a:pt x="9180" y="5092"/>
                </a:lnTo>
                <a:lnTo>
                  <a:pt x="9104" y="5068"/>
                </a:lnTo>
                <a:lnTo>
                  <a:pt x="9002" y="5066"/>
                </a:lnTo>
                <a:close/>
                <a:moveTo>
                  <a:pt x="4204" y="5286"/>
                </a:moveTo>
                <a:lnTo>
                  <a:pt x="4160" y="5344"/>
                </a:lnTo>
                <a:lnTo>
                  <a:pt x="4147" y="5426"/>
                </a:lnTo>
                <a:lnTo>
                  <a:pt x="4237" y="5394"/>
                </a:lnTo>
                <a:lnTo>
                  <a:pt x="4272" y="5308"/>
                </a:lnTo>
                <a:lnTo>
                  <a:pt x="4204" y="5286"/>
                </a:lnTo>
                <a:close/>
                <a:moveTo>
                  <a:pt x="9925" y="5786"/>
                </a:moveTo>
                <a:cubicBezTo>
                  <a:pt x="9899" y="5789"/>
                  <a:pt x="9873" y="5797"/>
                  <a:pt x="9850" y="5809"/>
                </a:cubicBezTo>
                <a:cubicBezTo>
                  <a:pt x="9827" y="5820"/>
                  <a:pt x="9805" y="5834"/>
                  <a:pt x="9787" y="5851"/>
                </a:cubicBezTo>
                <a:cubicBezTo>
                  <a:pt x="9831" y="5876"/>
                  <a:pt x="9867" y="5914"/>
                  <a:pt x="9888" y="5958"/>
                </a:cubicBezTo>
                <a:cubicBezTo>
                  <a:pt x="9902" y="5987"/>
                  <a:pt x="9906" y="6020"/>
                  <a:pt x="9881" y="6037"/>
                </a:cubicBezTo>
                <a:cubicBezTo>
                  <a:pt x="9855" y="6056"/>
                  <a:pt x="9817" y="6038"/>
                  <a:pt x="9816" y="6006"/>
                </a:cubicBezTo>
                <a:cubicBezTo>
                  <a:pt x="9782" y="5972"/>
                  <a:pt x="9726" y="5968"/>
                  <a:pt x="9688" y="5998"/>
                </a:cubicBezTo>
                <a:cubicBezTo>
                  <a:pt x="9666" y="6016"/>
                  <a:pt x="9653" y="6044"/>
                  <a:pt x="9655" y="6072"/>
                </a:cubicBezTo>
                <a:lnTo>
                  <a:pt x="9698" y="6212"/>
                </a:lnTo>
                <a:lnTo>
                  <a:pt x="9815" y="6212"/>
                </a:lnTo>
                <a:cubicBezTo>
                  <a:pt x="9773" y="6277"/>
                  <a:pt x="9814" y="6362"/>
                  <a:pt x="9893" y="6373"/>
                </a:cubicBezTo>
                <a:cubicBezTo>
                  <a:pt x="9926" y="6377"/>
                  <a:pt x="9959" y="6364"/>
                  <a:pt x="9980" y="6339"/>
                </a:cubicBezTo>
                <a:lnTo>
                  <a:pt x="10053" y="6284"/>
                </a:lnTo>
                <a:lnTo>
                  <a:pt x="10065" y="6198"/>
                </a:lnTo>
                <a:lnTo>
                  <a:pt x="10107" y="6095"/>
                </a:lnTo>
                <a:lnTo>
                  <a:pt x="10119" y="6001"/>
                </a:lnTo>
                <a:lnTo>
                  <a:pt x="10060" y="5916"/>
                </a:lnTo>
                <a:lnTo>
                  <a:pt x="10055" y="5839"/>
                </a:lnTo>
                <a:lnTo>
                  <a:pt x="10001" y="5789"/>
                </a:lnTo>
                <a:cubicBezTo>
                  <a:pt x="9975" y="5784"/>
                  <a:pt x="9950" y="5783"/>
                  <a:pt x="9925" y="5786"/>
                </a:cubicBezTo>
                <a:close/>
                <a:moveTo>
                  <a:pt x="3757" y="5803"/>
                </a:moveTo>
                <a:lnTo>
                  <a:pt x="3690" y="5815"/>
                </a:lnTo>
                <a:lnTo>
                  <a:pt x="3679" y="5893"/>
                </a:lnTo>
                <a:lnTo>
                  <a:pt x="3751" y="5932"/>
                </a:lnTo>
                <a:lnTo>
                  <a:pt x="3793" y="5855"/>
                </a:lnTo>
                <a:lnTo>
                  <a:pt x="3757" y="5803"/>
                </a:lnTo>
                <a:close/>
                <a:moveTo>
                  <a:pt x="9507" y="6787"/>
                </a:moveTo>
                <a:lnTo>
                  <a:pt x="9601" y="6831"/>
                </a:lnTo>
                <a:lnTo>
                  <a:pt x="9658" y="6854"/>
                </a:lnTo>
                <a:lnTo>
                  <a:pt x="9684" y="6790"/>
                </a:lnTo>
                <a:cubicBezTo>
                  <a:pt x="9683" y="6808"/>
                  <a:pt x="9685" y="6828"/>
                  <a:pt x="9694" y="6844"/>
                </a:cubicBezTo>
                <a:cubicBezTo>
                  <a:pt x="9703" y="6861"/>
                  <a:pt x="9717" y="6877"/>
                  <a:pt x="9738" y="6887"/>
                </a:cubicBezTo>
                <a:cubicBezTo>
                  <a:pt x="9754" y="6894"/>
                  <a:pt x="9771" y="6897"/>
                  <a:pt x="9788" y="6895"/>
                </a:cubicBezTo>
                <a:cubicBezTo>
                  <a:pt x="9805" y="6892"/>
                  <a:pt x="9820" y="6885"/>
                  <a:pt x="9833" y="6874"/>
                </a:cubicBezTo>
                <a:lnTo>
                  <a:pt x="9901" y="6868"/>
                </a:lnTo>
                <a:lnTo>
                  <a:pt x="9877" y="6929"/>
                </a:lnTo>
                <a:cubicBezTo>
                  <a:pt x="9855" y="6960"/>
                  <a:pt x="9822" y="6982"/>
                  <a:pt x="9783" y="6990"/>
                </a:cubicBezTo>
                <a:cubicBezTo>
                  <a:pt x="9743" y="6998"/>
                  <a:pt x="9702" y="6989"/>
                  <a:pt x="9663" y="6978"/>
                </a:cubicBezTo>
                <a:cubicBezTo>
                  <a:pt x="9636" y="6970"/>
                  <a:pt x="9610" y="6962"/>
                  <a:pt x="9584" y="6951"/>
                </a:cubicBezTo>
                <a:cubicBezTo>
                  <a:pt x="9558" y="6941"/>
                  <a:pt x="9533" y="6929"/>
                  <a:pt x="9509" y="6917"/>
                </a:cubicBezTo>
                <a:lnTo>
                  <a:pt x="9441" y="6838"/>
                </a:lnTo>
                <a:lnTo>
                  <a:pt x="9507" y="6787"/>
                </a:lnTo>
                <a:close/>
                <a:moveTo>
                  <a:pt x="13191" y="7578"/>
                </a:moveTo>
                <a:lnTo>
                  <a:pt x="13171" y="7633"/>
                </a:lnTo>
                <a:lnTo>
                  <a:pt x="13214" y="7682"/>
                </a:lnTo>
                <a:lnTo>
                  <a:pt x="13281" y="7705"/>
                </a:lnTo>
                <a:lnTo>
                  <a:pt x="13291" y="7605"/>
                </a:lnTo>
                <a:lnTo>
                  <a:pt x="13191" y="7578"/>
                </a:lnTo>
                <a:close/>
                <a:moveTo>
                  <a:pt x="11396" y="7840"/>
                </a:moveTo>
                <a:lnTo>
                  <a:pt x="11361" y="7963"/>
                </a:lnTo>
                <a:lnTo>
                  <a:pt x="11412" y="8031"/>
                </a:lnTo>
                <a:lnTo>
                  <a:pt x="11548" y="8032"/>
                </a:lnTo>
                <a:lnTo>
                  <a:pt x="11608" y="7899"/>
                </a:lnTo>
                <a:lnTo>
                  <a:pt x="11508" y="7852"/>
                </a:lnTo>
                <a:lnTo>
                  <a:pt x="11396" y="7840"/>
                </a:lnTo>
                <a:close/>
                <a:moveTo>
                  <a:pt x="13131" y="7861"/>
                </a:moveTo>
                <a:lnTo>
                  <a:pt x="13071" y="7880"/>
                </a:lnTo>
                <a:lnTo>
                  <a:pt x="13065" y="7975"/>
                </a:lnTo>
                <a:lnTo>
                  <a:pt x="13110" y="8050"/>
                </a:lnTo>
                <a:lnTo>
                  <a:pt x="13185" y="7928"/>
                </a:lnTo>
                <a:lnTo>
                  <a:pt x="13131" y="7861"/>
                </a:lnTo>
                <a:close/>
                <a:moveTo>
                  <a:pt x="11855" y="7863"/>
                </a:moveTo>
                <a:lnTo>
                  <a:pt x="11777" y="7900"/>
                </a:lnTo>
                <a:lnTo>
                  <a:pt x="11780" y="7979"/>
                </a:lnTo>
                <a:lnTo>
                  <a:pt x="11800" y="8079"/>
                </a:lnTo>
                <a:lnTo>
                  <a:pt x="11886" y="8119"/>
                </a:lnTo>
                <a:lnTo>
                  <a:pt x="11933" y="8019"/>
                </a:lnTo>
                <a:lnTo>
                  <a:pt x="11904" y="7918"/>
                </a:lnTo>
                <a:lnTo>
                  <a:pt x="11855" y="7863"/>
                </a:lnTo>
                <a:close/>
                <a:moveTo>
                  <a:pt x="11950" y="8361"/>
                </a:moveTo>
                <a:lnTo>
                  <a:pt x="11907" y="8453"/>
                </a:lnTo>
                <a:lnTo>
                  <a:pt x="11926" y="8528"/>
                </a:lnTo>
                <a:lnTo>
                  <a:pt x="11994" y="8510"/>
                </a:lnTo>
                <a:lnTo>
                  <a:pt x="12011" y="8375"/>
                </a:lnTo>
                <a:lnTo>
                  <a:pt x="11950" y="8361"/>
                </a:lnTo>
                <a:close/>
                <a:moveTo>
                  <a:pt x="136" y="11760"/>
                </a:moveTo>
                <a:lnTo>
                  <a:pt x="0" y="11772"/>
                </a:lnTo>
                <a:lnTo>
                  <a:pt x="107" y="11943"/>
                </a:lnTo>
                <a:lnTo>
                  <a:pt x="146" y="12062"/>
                </a:lnTo>
                <a:lnTo>
                  <a:pt x="175" y="12183"/>
                </a:lnTo>
                <a:cubicBezTo>
                  <a:pt x="185" y="12229"/>
                  <a:pt x="196" y="12274"/>
                  <a:pt x="211" y="12318"/>
                </a:cubicBezTo>
                <a:cubicBezTo>
                  <a:pt x="227" y="12362"/>
                  <a:pt x="245" y="12405"/>
                  <a:pt x="267" y="12446"/>
                </a:cubicBezTo>
                <a:lnTo>
                  <a:pt x="291" y="12666"/>
                </a:lnTo>
                <a:lnTo>
                  <a:pt x="351" y="12797"/>
                </a:lnTo>
                <a:lnTo>
                  <a:pt x="421" y="12749"/>
                </a:lnTo>
                <a:lnTo>
                  <a:pt x="392" y="12632"/>
                </a:lnTo>
                <a:lnTo>
                  <a:pt x="353" y="12496"/>
                </a:lnTo>
                <a:lnTo>
                  <a:pt x="353" y="12406"/>
                </a:lnTo>
                <a:lnTo>
                  <a:pt x="316" y="12324"/>
                </a:lnTo>
                <a:lnTo>
                  <a:pt x="314" y="12229"/>
                </a:lnTo>
                <a:lnTo>
                  <a:pt x="282" y="12078"/>
                </a:lnTo>
                <a:lnTo>
                  <a:pt x="230" y="11968"/>
                </a:lnTo>
                <a:lnTo>
                  <a:pt x="145" y="11866"/>
                </a:lnTo>
                <a:lnTo>
                  <a:pt x="136" y="11760"/>
                </a:lnTo>
                <a:close/>
                <a:moveTo>
                  <a:pt x="13716" y="14689"/>
                </a:moveTo>
                <a:lnTo>
                  <a:pt x="13691" y="14756"/>
                </a:lnTo>
                <a:lnTo>
                  <a:pt x="13597" y="14778"/>
                </a:lnTo>
                <a:lnTo>
                  <a:pt x="13547" y="14827"/>
                </a:lnTo>
                <a:cubicBezTo>
                  <a:pt x="13518" y="14834"/>
                  <a:pt x="13503" y="14863"/>
                  <a:pt x="13513" y="14889"/>
                </a:cubicBezTo>
                <a:cubicBezTo>
                  <a:pt x="13525" y="14918"/>
                  <a:pt x="13562" y="14930"/>
                  <a:pt x="13588" y="14912"/>
                </a:cubicBezTo>
                <a:lnTo>
                  <a:pt x="13673" y="14883"/>
                </a:lnTo>
                <a:lnTo>
                  <a:pt x="13762" y="14855"/>
                </a:lnTo>
                <a:lnTo>
                  <a:pt x="13775" y="14909"/>
                </a:lnTo>
                <a:lnTo>
                  <a:pt x="13817" y="14950"/>
                </a:lnTo>
                <a:lnTo>
                  <a:pt x="13881" y="14960"/>
                </a:lnTo>
                <a:lnTo>
                  <a:pt x="13954" y="15044"/>
                </a:lnTo>
                <a:lnTo>
                  <a:pt x="14043" y="15111"/>
                </a:lnTo>
                <a:lnTo>
                  <a:pt x="14121" y="15106"/>
                </a:lnTo>
                <a:lnTo>
                  <a:pt x="14217" y="15134"/>
                </a:lnTo>
                <a:lnTo>
                  <a:pt x="14296" y="15237"/>
                </a:lnTo>
                <a:lnTo>
                  <a:pt x="14177" y="15193"/>
                </a:lnTo>
                <a:lnTo>
                  <a:pt x="14036" y="15209"/>
                </a:lnTo>
                <a:lnTo>
                  <a:pt x="14127" y="15336"/>
                </a:lnTo>
                <a:lnTo>
                  <a:pt x="14220" y="15318"/>
                </a:lnTo>
                <a:lnTo>
                  <a:pt x="14356" y="15381"/>
                </a:lnTo>
                <a:lnTo>
                  <a:pt x="14431" y="15378"/>
                </a:lnTo>
                <a:lnTo>
                  <a:pt x="14416" y="15298"/>
                </a:lnTo>
                <a:lnTo>
                  <a:pt x="14374" y="15238"/>
                </a:lnTo>
                <a:lnTo>
                  <a:pt x="14411" y="15175"/>
                </a:lnTo>
                <a:lnTo>
                  <a:pt x="14319" y="15150"/>
                </a:lnTo>
                <a:lnTo>
                  <a:pt x="14277" y="15078"/>
                </a:lnTo>
                <a:lnTo>
                  <a:pt x="14159" y="15050"/>
                </a:lnTo>
                <a:lnTo>
                  <a:pt x="14102" y="15028"/>
                </a:lnTo>
                <a:lnTo>
                  <a:pt x="14070" y="14956"/>
                </a:lnTo>
                <a:lnTo>
                  <a:pt x="13990" y="14952"/>
                </a:lnTo>
                <a:lnTo>
                  <a:pt x="13885" y="14901"/>
                </a:lnTo>
                <a:lnTo>
                  <a:pt x="13945" y="14772"/>
                </a:lnTo>
                <a:lnTo>
                  <a:pt x="13875" y="14718"/>
                </a:lnTo>
                <a:lnTo>
                  <a:pt x="13782" y="14693"/>
                </a:lnTo>
                <a:lnTo>
                  <a:pt x="13716" y="14689"/>
                </a:lnTo>
                <a:close/>
                <a:moveTo>
                  <a:pt x="13744" y="14967"/>
                </a:moveTo>
                <a:lnTo>
                  <a:pt x="13737" y="15051"/>
                </a:lnTo>
                <a:lnTo>
                  <a:pt x="13669" y="15141"/>
                </a:lnTo>
                <a:lnTo>
                  <a:pt x="13665" y="15203"/>
                </a:lnTo>
                <a:lnTo>
                  <a:pt x="13719" y="15272"/>
                </a:lnTo>
                <a:lnTo>
                  <a:pt x="13798" y="15338"/>
                </a:lnTo>
                <a:lnTo>
                  <a:pt x="13860" y="15383"/>
                </a:lnTo>
                <a:lnTo>
                  <a:pt x="13903" y="15314"/>
                </a:lnTo>
                <a:lnTo>
                  <a:pt x="13903" y="15206"/>
                </a:lnTo>
                <a:lnTo>
                  <a:pt x="13869" y="15150"/>
                </a:lnTo>
                <a:lnTo>
                  <a:pt x="13830" y="15090"/>
                </a:lnTo>
                <a:lnTo>
                  <a:pt x="13825" y="15035"/>
                </a:lnTo>
                <a:lnTo>
                  <a:pt x="13744" y="14967"/>
                </a:lnTo>
                <a:close/>
                <a:moveTo>
                  <a:pt x="14572" y="15236"/>
                </a:moveTo>
                <a:lnTo>
                  <a:pt x="14536" y="15304"/>
                </a:lnTo>
                <a:lnTo>
                  <a:pt x="14484" y="15338"/>
                </a:lnTo>
                <a:lnTo>
                  <a:pt x="14484" y="15423"/>
                </a:lnTo>
                <a:lnTo>
                  <a:pt x="14520" y="15492"/>
                </a:lnTo>
                <a:cubicBezTo>
                  <a:pt x="14551" y="15501"/>
                  <a:pt x="14584" y="15495"/>
                  <a:pt x="14609" y="15476"/>
                </a:cubicBezTo>
                <a:cubicBezTo>
                  <a:pt x="14638" y="15454"/>
                  <a:pt x="14651" y="15418"/>
                  <a:pt x="14644" y="15384"/>
                </a:cubicBezTo>
                <a:lnTo>
                  <a:pt x="14628" y="15280"/>
                </a:lnTo>
                <a:lnTo>
                  <a:pt x="14572" y="15236"/>
                </a:lnTo>
                <a:close/>
                <a:moveTo>
                  <a:pt x="14911" y="15333"/>
                </a:moveTo>
                <a:lnTo>
                  <a:pt x="14840" y="15364"/>
                </a:lnTo>
                <a:lnTo>
                  <a:pt x="14831" y="15469"/>
                </a:lnTo>
                <a:lnTo>
                  <a:pt x="14922" y="15463"/>
                </a:lnTo>
                <a:lnTo>
                  <a:pt x="15028" y="15447"/>
                </a:lnTo>
                <a:cubicBezTo>
                  <a:pt x="15038" y="15485"/>
                  <a:pt x="15080" y="15505"/>
                  <a:pt x="15119" y="15492"/>
                </a:cubicBezTo>
                <a:cubicBezTo>
                  <a:pt x="15180" y="15471"/>
                  <a:pt x="15188" y="15390"/>
                  <a:pt x="15131" y="15358"/>
                </a:cubicBezTo>
                <a:lnTo>
                  <a:pt x="15059" y="15336"/>
                </a:lnTo>
                <a:lnTo>
                  <a:pt x="14911" y="15333"/>
                </a:lnTo>
                <a:close/>
                <a:moveTo>
                  <a:pt x="14232" y="15447"/>
                </a:moveTo>
                <a:lnTo>
                  <a:pt x="14181" y="15499"/>
                </a:lnTo>
                <a:lnTo>
                  <a:pt x="14219" y="15587"/>
                </a:lnTo>
                <a:lnTo>
                  <a:pt x="14285" y="15525"/>
                </a:lnTo>
                <a:lnTo>
                  <a:pt x="14232" y="15447"/>
                </a:lnTo>
                <a:close/>
                <a:moveTo>
                  <a:pt x="14717" y="15496"/>
                </a:moveTo>
                <a:lnTo>
                  <a:pt x="14683" y="15547"/>
                </a:lnTo>
                <a:lnTo>
                  <a:pt x="14597" y="15583"/>
                </a:lnTo>
                <a:lnTo>
                  <a:pt x="14614" y="15655"/>
                </a:lnTo>
                <a:cubicBezTo>
                  <a:pt x="14636" y="15664"/>
                  <a:pt x="14661" y="15669"/>
                  <a:pt x="14686" y="15667"/>
                </a:cubicBezTo>
                <a:cubicBezTo>
                  <a:pt x="14732" y="15665"/>
                  <a:pt x="14775" y="15644"/>
                  <a:pt x="14804" y="15610"/>
                </a:cubicBezTo>
                <a:lnTo>
                  <a:pt x="14717" y="15496"/>
                </a:lnTo>
                <a:close/>
                <a:moveTo>
                  <a:pt x="13396" y="15505"/>
                </a:moveTo>
                <a:lnTo>
                  <a:pt x="13214" y="15554"/>
                </a:lnTo>
                <a:lnTo>
                  <a:pt x="13064" y="15578"/>
                </a:lnTo>
                <a:lnTo>
                  <a:pt x="12961" y="15615"/>
                </a:lnTo>
                <a:lnTo>
                  <a:pt x="12812" y="15678"/>
                </a:lnTo>
                <a:lnTo>
                  <a:pt x="12683" y="15705"/>
                </a:lnTo>
                <a:lnTo>
                  <a:pt x="12520" y="15830"/>
                </a:lnTo>
                <a:lnTo>
                  <a:pt x="12459" y="15960"/>
                </a:lnTo>
                <a:lnTo>
                  <a:pt x="12470" y="16031"/>
                </a:lnTo>
                <a:lnTo>
                  <a:pt x="12587" y="16008"/>
                </a:lnTo>
                <a:lnTo>
                  <a:pt x="12652" y="15985"/>
                </a:lnTo>
                <a:cubicBezTo>
                  <a:pt x="12673" y="15960"/>
                  <a:pt x="12707" y="15949"/>
                  <a:pt x="12739" y="15957"/>
                </a:cubicBezTo>
                <a:cubicBezTo>
                  <a:pt x="12773" y="15966"/>
                  <a:pt x="12797" y="15994"/>
                  <a:pt x="12804" y="16028"/>
                </a:cubicBezTo>
                <a:cubicBezTo>
                  <a:pt x="12809" y="16054"/>
                  <a:pt x="12804" y="16082"/>
                  <a:pt x="12816" y="16105"/>
                </a:cubicBezTo>
                <a:cubicBezTo>
                  <a:pt x="12864" y="16196"/>
                  <a:pt x="13006" y="16147"/>
                  <a:pt x="12982" y="16048"/>
                </a:cubicBezTo>
                <a:lnTo>
                  <a:pt x="13065" y="16011"/>
                </a:lnTo>
                <a:lnTo>
                  <a:pt x="13184" y="15961"/>
                </a:lnTo>
                <a:lnTo>
                  <a:pt x="13025" y="15884"/>
                </a:lnTo>
                <a:lnTo>
                  <a:pt x="12786" y="15893"/>
                </a:lnTo>
                <a:lnTo>
                  <a:pt x="12886" y="15811"/>
                </a:lnTo>
                <a:cubicBezTo>
                  <a:pt x="12905" y="15811"/>
                  <a:pt x="12923" y="15811"/>
                  <a:pt x="12942" y="15811"/>
                </a:cubicBezTo>
                <a:cubicBezTo>
                  <a:pt x="12960" y="15811"/>
                  <a:pt x="12979" y="15811"/>
                  <a:pt x="12997" y="15811"/>
                </a:cubicBezTo>
                <a:lnTo>
                  <a:pt x="13163" y="15822"/>
                </a:lnTo>
                <a:lnTo>
                  <a:pt x="13269" y="15822"/>
                </a:lnTo>
                <a:lnTo>
                  <a:pt x="13358" y="15845"/>
                </a:lnTo>
                <a:lnTo>
                  <a:pt x="13480" y="15862"/>
                </a:lnTo>
                <a:lnTo>
                  <a:pt x="13637" y="15807"/>
                </a:lnTo>
                <a:lnTo>
                  <a:pt x="13773" y="15807"/>
                </a:lnTo>
                <a:lnTo>
                  <a:pt x="13711" y="15873"/>
                </a:lnTo>
                <a:lnTo>
                  <a:pt x="13568" y="15880"/>
                </a:lnTo>
                <a:lnTo>
                  <a:pt x="13597" y="15948"/>
                </a:lnTo>
                <a:cubicBezTo>
                  <a:pt x="13651" y="15967"/>
                  <a:pt x="13708" y="15979"/>
                  <a:pt x="13765" y="15983"/>
                </a:cubicBezTo>
                <a:cubicBezTo>
                  <a:pt x="13791" y="15984"/>
                  <a:pt x="13816" y="15984"/>
                  <a:pt x="13842" y="15983"/>
                </a:cubicBezTo>
                <a:lnTo>
                  <a:pt x="13963" y="15942"/>
                </a:lnTo>
                <a:lnTo>
                  <a:pt x="13896" y="16075"/>
                </a:lnTo>
                <a:cubicBezTo>
                  <a:pt x="13927" y="16100"/>
                  <a:pt x="13970" y="16107"/>
                  <a:pt x="14007" y="16092"/>
                </a:cubicBezTo>
                <a:cubicBezTo>
                  <a:pt x="14051" y="16075"/>
                  <a:pt x="14077" y="16032"/>
                  <a:pt x="14116" y="16007"/>
                </a:cubicBezTo>
                <a:cubicBezTo>
                  <a:pt x="14158" y="15978"/>
                  <a:pt x="14212" y="15972"/>
                  <a:pt x="14260" y="15989"/>
                </a:cubicBezTo>
                <a:lnTo>
                  <a:pt x="14373" y="15949"/>
                </a:lnTo>
                <a:lnTo>
                  <a:pt x="14533" y="15894"/>
                </a:lnTo>
                <a:lnTo>
                  <a:pt x="14601" y="15861"/>
                </a:lnTo>
                <a:lnTo>
                  <a:pt x="14616" y="15785"/>
                </a:lnTo>
                <a:lnTo>
                  <a:pt x="14495" y="15730"/>
                </a:lnTo>
                <a:lnTo>
                  <a:pt x="14366" y="15706"/>
                </a:lnTo>
                <a:lnTo>
                  <a:pt x="14252" y="15695"/>
                </a:lnTo>
                <a:cubicBezTo>
                  <a:pt x="14195" y="15689"/>
                  <a:pt x="14139" y="15673"/>
                  <a:pt x="14086" y="15650"/>
                </a:cubicBezTo>
                <a:cubicBezTo>
                  <a:pt x="14040" y="15629"/>
                  <a:pt x="13998" y="15602"/>
                  <a:pt x="13960" y="15570"/>
                </a:cubicBezTo>
                <a:lnTo>
                  <a:pt x="13894" y="15552"/>
                </a:lnTo>
                <a:lnTo>
                  <a:pt x="13712" y="15548"/>
                </a:lnTo>
                <a:cubicBezTo>
                  <a:pt x="13652" y="15533"/>
                  <a:pt x="13591" y="15522"/>
                  <a:pt x="13530" y="15515"/>
                </a:cubicBezTo>
                <a:cubicBezTo>
                  <a:pt x="13486" y="15510"/>
                  <a:pt x="13441" y="15506"/>
                  <a:pt x="13396" y="15505"/>
                </a:cubicBezTo>
                <a:close/>
                <a:moveTo>
                  <a:pt x="15489" y="15560"/>
                </a:moveTo>
                <a:cubicBezTo>
                  <a:pt x="15442" y="15577"/>
                  <a:pt x="15396" y="15595"/>
                  <a:pt x="15351" y="15614"/>
                </a:cubicBezTo>
                <a:cubicBezTo>
                  <a:pt x="15305" y="15632"/>
                  <a:pt x="15259" y="15651"/>
                  <a:pt x="15213" y="15671"/>
                </a:cubicBezTo>
                <a:lnTo>
                  <a:pt x="15152" y="15630"/>
                </a:lnTo>
                <a:lnTo>
                  <a:pt x="15025" y="15718"/>
                </a:lnTo>
                <a:lnTo>
                  <a:pt x="14928" y="15710"/>
                </a:lnTo>
                <a:lnTo>
                  <a:pt x="14851" y="15715"/>
                </a:lnTo>
                <a:lnTo>
                  <a:pt x="14761" y="15775"/>
                </a:lnTo>
                <a:lnTo>
                  <a:pt x="14723" y="15853"/>
                </a:lnTo>
                <a:lnTo>
                  <a:pt x="14787" y="15877"/>
                </a:lnTo>
                <a:lnTo>
                  <a:pt x="14835" y="15954"/>
                </a:lnTo>
                <a:lnTo>
                  <a:pt x="14764" y="16011"/>
                </a:lnTo>
                <a:lnTo>
                  <a:pt x="14754" y="16071"/>
                </a:lnTo>
                <a:lnTo>
                  <a:pt x="14619" y="16093"/>
                </a:lnTo>
                <a:lnTo>
                  <a:pt x="14569" y="16190"/>
                </a:lnTo>
                <a:lnTo>
                  <a:pt x="14676" y="16224"/>
                </a:lnTo>
                <a:cubicBezTo>
                  <a:pt x="14707" y="16206"/>
                  <a:pt x="14738" y="16189"/>
                  <a:pt x="14769" y="16172"/>
                </a:cubicBezTo>
                <a:cubicBezTo>
                  <a:pt x="14822" y="16144"/>
                  <a:pt x="14876" y="16119"/>
                  <a:pt x="14931" y="16095"/>
                </a:cubicBezTo>
                <a:cubicBezTo>
                  <a:pt x="14951" y="16042"/>
                  <a:pt x="15015" y="16017"/>
                  <a:pt x="15067" y="16043"/>
                </a:cubicBezTo>
                <a:cubicBezTo>
                  <a:pt x="15109" y="16063"/>
                  <a:pt x="15129" y="16111"/>
                  <a:pt x="15114" y="16154"/>
                </a:cubicBezTo>
                <a:lnTo>
                  <a:pt x="15220" y="16048"/>
                </a:lnTo>
                <a:cubicBezTo>
                  <a:pt x="15214" y="16012"/>
                  <a:pt x="15225" y="15976"/>
                  <a:pt x="15249" y="15948"/>
                </a:cubicBezTo>
                <a:cubicBezTo>
                  <a:pt x="15292" y="15900"/>
                  <a:pt x="15363" y="15888"/>
                  <a:pt x="15420" y="15918"/>
                </a:cubicBezTo>
                <a:lnTo>
                  <a:pt x="15553" y="15822"/>
                </a:lnTo>
                <a:cubicBezTo>
                  <a:pt x="15595" y="15866"/>
                  <a:pt x="15668" y="15866"/>
                  <a:pt x="15711" y="15822"/>
                </a:cubicBezTo>
                <a:cubicBezTo>
                  <a:pt x="15741" y="15791"/>
                  <a:pt x="15747" y="15745"/>
                  <a:pt x="15726" y="15707"/>
                </a:cubicBezTo>
                <a:lnTo>
                  <a:pt x="15489" y="15560"/>
                </a:lnTo>
                <a:close/>
                <a:moveTo>
                  <a:pt x="16012" y="15618"/>
                </a:moveTo>
                <a:lnTo>
                  <a:pt x="15925" y="15628"/>
                </a:lnTo>
                <a:lnTo>
                  <a:pt x="15831" y="15705"/>
                </a:lnTo>
                <a:lnTo>
                  <a:pt x="15897" y="15791"/>
                </a:lnTo>
                <a:lnTo>
                  <a:pt x="16048" y="15714"/>
                </a:lnTo>
                <a:lnTo>
                  <a:pt x="16110" y="15670"/>
                </a:lnTo>
                <a:lnTo>
                  <a:pt x="16012" y="15618"/>
                </a:lnTo>
                <a:close/>
                <a:moveTo>
                  <a:pt x="13609" y="16119"/>
                </a:moveTo>
                <a:lnTo>
                  <a:pt x="13515" y="16123"/>
                </a:lnTo>
                <a:lnTo>
                  <a:pt x="13422" y="16154"/>
                </a:lnTo>
                <a:lnTo>
                  <a:pt x="13423" y="16228"/>
                </a:lnTo>
                <a:lnTo>
                  <a:pt x="13561" y="16194"/>
                </a:lnTo>
                <a:lnTo>
                  <a:pt x="13609" y="16119"/>
                </a:lnTo>
                <a:close/>
                <a:moveTo>
                  <a:pt x="13211" y="16220"/>
                </a:moveTo>
                <a:lnTo>
                  <a:pt x="13148" y="16271"/>
                </a:lnTo>
                <a:lnTo>
                  <a:pt x="13180" y="16342"/>
                </a:lnTo>
                <a:lnTo>
                  <a:pt x="13270" y="16314"/>
                </a:lnTo>
                <a:lnTo>
                  <a:pt x="13310" y="16240"/>
                </a:lnTo>
                <a:lnTo>
                  <a:pt x="13211" y="16220"/>
                </a:lnTo>
                <a:close/>
                <a:moveTo>
                  <a:pt x="14212" y="16228"/>
                </a:moveTo>
                <a:lnTo>
                  <a:pt x="14052" y="16283"/>
                </a:lnTo>
                <a:lnTo>
                  <a:pt x="13945" y="16286"/>
                </a:lnTo>
                <a:lnTo>
                  <a:pt x="13828" y="16322"/>
                </a:lnTo>
                <a:lnTo>
                  <a:pt x="13950" y="16442"/>
                </a:lnTo>
                <a:lnTo>
                  <a:pt x="14123" y="16442"/>
                </a:lnTo>
                <a:lnTo>
                  <a:pt x="14212" y="16379"/>
                </a:lnTo>
                <a:lnTo>
                  <a:pt x="14342" y="16327"/>
                </a:lnTo>
                <a:cubicBezTo>
                  <a:pt x="14346" y="16291"/>
                  <a:pt x="14328" y="16255"/>
                  <a:pt x="14295" y="16236"/>
                </a:cubicBezTo>
                <a:cubicBezTo>
                  <a:pt x="14270" y="16222"/>
                  <a:pt x="14239" y="16219"/>
                  <a:pt x="14212" y="16228"/>
                </a:cubicBezTo>
                <a:close/>
                <a:moveTo>
                  <a:pt x="11367" y="19660"/>
                </a:moveTo>
                <a:cubicBezTo>
                  <a:pt x="11349" y="19662"/>
                  <a:pt x="11332" y="19665"/>
                  <a:pt x="11314" y="19667"/>
                </a:cubicBezTo>
                <a:cubicBezTo>
                  <a:pt x="11296" y="19669"/>
                  <a:pt x="11278" y="19671"/>
                  <a:pt x="11260" y="19674"/>
                </a:cubicBezTo>
                <a:lnTo>
                  <a:pt x="11122" y="19763"/>
                </a:lnTo>
                <a:lnTo>
                  <a:pt x="11156" y="19834"/>
                </a:lnTo>
                <a:lnTo>
                  <a:pt x="11142" y="19914"/>
                </a:lnTo>
                <a:lnTo>
                  <a:pt x="11231" y="19950"/>
                </a:lnTo>
                <a:lnTo>
                  <a:pt x="11302" y="19897"/>
                </a:lnTo>
                <a:lnTo>
                  <a:pt x="11427" y="19851"/>
                </a:lnTo>
                <a:lnTo>
                  <a:pt x="11503" y="19905"/>
                </a:lnTo>
                <a:cubicBezTo>
                  <a:pt x="11535" y="19928"/>
                  <a:pt x="11577" y="19930"/>
                  <a:pt x="11610" y="19911"/>
                </a:cubicBezTo>
                <a:cubicBezTo>
                  <a:pt x="11668" y="19881"/>
                  <a:pt x="11683" y="19809"/>
                  <a:pt x="11642" y="19759"/>
                </a:cubicBezTo>
                <a:lnTo>
                  <a:pt x="11389" y="19767"/>
                </a:lnTo>
                <a:lnTo>
                  <a:pt x="11367" y="19660"/>
                </a:lnTo>
                <a:close/>
              </a:path>
            </a:pathLst>
          </a:custGeom>
          <a:solidFill>
            <a:srgbClr val="C0C6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/>
          <a:p>
            <a:endParaRPr lang="ru-RU"/>
          </a:p>
        </p:txBody>
      </p:sp>
      <p:sp>
        <p:nvSpPr>
          <p:cNvPr id="35844" name="Oval 4">
            <a:extLst>
              <a:ext uri="{FF2B5EF4-FFF2-40B4-BE49-F238E27FC236}">
                <a16:creationId xmlns:a16="http://schemas.microsoft.com/office/drawing/2014/main" id="{59F42CB8-68B9-AFE6-AC67-E1EFA44CACCE}"/>
              </a:ext>
            </a:extLst>
          </p:cNvPr>
          <p:cNvSpPr>
            <a:spLocks/>
          </p:cNvSpPr>
          <p:nvPr/>
        </p:nvSpPr>
        <p:spPr bwMode="auto">
          <a:xfrm>
            <a:off x="2182888" y="2465512"/>
            <a:ext cx="9380538" cy="9380538"/>
          </a:xfrm>
          <a:prstGeom prst="ellipse">
            <a:avLst/>
          </a:prstGeom>
          <a:noFill/>
          <a:ln w="50800" cap="flat" cmpd="sng">
            <a:solidFill>
              <a:srgbClr val="E0E4E6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ru-RU" altLang="ru-RU" sz="3200" baseline="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Oval 6">
            <a:extLst>
              <a:ext uri="{FF2B5EF4-FFF2-40B4-BE49-F238E27FC236}">
                <a16:creationId xmlns:a16="http://schemas.microsoft.com/office/drawing/2014/main" id="{E718FCD4-C3A7-C44C-8A84-118D3CEB19F8}"/>
              </a:ext>
            </a:extLst>
          </p:cNvPr>
          <p:cNvSpPr>
            <a:spLocks/>
          </p:cNvSpPr>
          <p:nvPr/>
        </p:nvSpPr>
        <p:spPr bwMode="auto">
          <a:xfrm>
            <a:off x="9874326" y="10060112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32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8</a:t>
            </a:r>
          </a:p>
        </p:txBody>
      </p:sp>
      <p:sp>
        <p:nvSpPr>
          <p:cNvPr id="35849" name="Oval 9">
            <a:extLst>
              <a:ext uri="{FF2B5EF4-FFF2-40B4-BE49-F238E27FC236}">
                <a16:creationId xmlns:a16="http://schemas.microsoft.com/office/drawing/2014/main" id="{12E72626-A003-C268-539F-9B18F43545BC}"/>
              </a:ext>
            </a:extLst>
          </p:cNvPr>
          <p:cNvSpPr>
            <a:spLocks/>
          </p:cNvSpPr>
          <p:nvPr/>
        </p:nvSpPr>
        <p:spPr bwMode="auto">
          <a:xfrm>
            <a:off x="9874326" y="3559300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32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5</a:t>
            </a:r>
          </a:p>
        </p:txBody>
      </p:sp>
      <p:sp>
        <p:nvSpPr>
          <p:cNvPr id="35852" name="Oval 12">
            <a:extLst>
              <a:ext uri="{FF2B5EF4-FFF2-40B4-BE49-F238E27FC236}">
                <a16:creationId xmlns:a16="http://schemas.microsoft.com/office/drawing/2014/main" id="{C29BFB4C-1A8C-4A6E-2ED7-A0C82E5FF92B}"/>
              </a:ext>
            </a:extLst>
          </p:cNvPr>
          <p:cNvSpPr>
            <a:spLocks/>
          </p:cNvSpPr>
          <p:nvPr/>
        </p:nvSpPr>
        <p:spPr bwMode="auto">
          <a:xfrm>
            <a:off x="11068126" y="5726237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32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6</a:t>
            </a:r>
          </a:p>
        </p:txBody>
      </p:sp>
      <p:sp>
        <p:nvSpPr>
          <p:cNvPr id="35855" name="Oval 15">
            <a:extLst>
              <a:ext uri="{FF2B5EF4-FFF2-40B4-BE49-F238E27FC236}">
                <a16:creationId xmlns:a16="http://schemas.microsoft.com/office/drawing/2014/main" id="{925D90D3-F411-5FEC-B9F7-280F8644455E}"/>
              </a:ext>
            </a:extLst>
          </p:cNvPr>
          <p:cNvSpPr>
            <a:spLocks/>
          </p:cNvSpPr>
          <p:nvPr/>
        </p:nvSpPr>
        <p:spPr bwMode="auto">
          <a:xfrm>
            <a:off x="11068126" y="7893175"/>
            <a:ext cx="692150" cy="692150"/>
          </a:xfrm>
          <a:prstGeom prst="ellipse">
            <a:avLst/>
          </a:prstGeom>
          <a:solidFill>
            <a:srgbClr val="7CDB7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  <a:sym typeface="Open Sans" panose="020B0604020202020204" pitchFamily="34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ru-RU" altLang="ru-RU" sz="3200" baseline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7</a:t>
            </a:r>
          </a:p>
        </p:txBody>
      </p:sp>
      <p:sp>
        <p:nvSpPr>
          <p:cNvPr id="35859" name="Rectangle 19">
            <a:extLst>
              <a:ext uri="{FF2B5EF4-FFF2-40B4-BE49-F238E27FC236}">
                <a16:creationId xmlns:a16="http://schemas.microsoft.com/office/drawing/2014/main" id="{A967F858-F509-1AE1-9AE6-E3F1DE4D7495}"/>
              </a:ext>
            </a:extLst>
          </p:cNvPr>
          <p:cNvSpPr>
            <a:spLocks/>
          </p:cNvSpPr>
          <p:nvPr/>
        </p:nvSpPr>
        <p:spPr bwMode="auto">
          <a:xfrm>
            <a:off x="13174738" y="3889775"/>
            <a:ext cx="8684492" cy="37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Нотариально заверить зарегистрированный устав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61" name="Line 21">
            <a:extLst>
              <a:ext uri="{FF2B5EF4-FFF2-40B4-BE49-F238E27FC236}">
                <a16:creationId xmlns:a16="http://schemas.microsoft.com/office/drawing/2014/main" id="{6FCD3DCC-655E-D70D-3837-93D63C4A7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22076" y="3905375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64" name="Rectangle 24">
            <a:extLst>
              <a:ext uri="{FF2B5EF4-FFF2-40B4-BE49-F238E27FC236}">
                <a16:creationId xmlns:a16="http://schemas.microsoft.com/office/drawing/2014/main" id="{AA537169-A1C0-A8FD-3CB6-589BBDF842D7}"/>
              </a:ext>
            </a:extLst>
          </p:cNvPr>
          <p:cNvSpPr>
            <a:spLocks/>
          </p:cNvSpPr>
          <p:nvPr/>
        </p:nvSpPr>
        <p:spPr bwMode="auto">
          <a:xfrm>
            <a:off x="14368537" y="6064765"/>
            <a:ext cx="8684492" cy="37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Оплатить регистрационную пошлину.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66" name="Line 26">
            <a:extLst>
              <a:ext uri="{FF2B5EF4-FFF2-40B4-BE49-F238E27FC236}">
                <a16:creationId xmlns:a16="http://schemas.microsoft.com/office/drawing/2014/main" id="{F48D5011-4D4E-CF2F-59DB-7F6ADCD88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15876" y="6062787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69" name="Rectangle 29">
            <a:extLst>
              <a:ext uri="{FF2B5EF4-FFF2-40B4-BE49-F238E27FC236}">
                <a16:creationId xmlns:a16="http://schemas.microsoft.com/office/drawing/2014/main" id="{EABA6B3A-5976-39E6-70C8-6CE83DC70569}"/>
              </a:ext>
            </a:extLst>
          </p:cNvPr>
          <p:cNvSpPr>
            <a:spLocks/>
          </p:cNvSpPr>
          <p:nvPr/>
        </p:nvSpPr>
        <p:spPr bwMode="auto">
          <a:xfrm>
            <a:off x="14368538" y="7966473"/>
            <a:ext cx="9878291" cy="89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Получить коды классификаторов в городском статистическом управлении ; в отделении регистрационной палаты.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71" name="Line 31">
            <a:extLst>
              <a:ext uri="{FF2B5EF4-FFF2-40B4-BE49-F238E27FC236}">
                <a16:creationId xmlns:a16="http://schemas.microsoft.com/office/drawing/2014/main" id="{36D17D72-9C4F-2515-C85A-A805BF491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15876" y="8220200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874" name="Rectangle 34">
            <a:extLst>
              <a:ext uri="{FF2B5EF4-FFF2-40B4-BE49-F238E27FC236}">
                <a16:creationId xmlns:a16="http://schemas.microsoft.com/office/drawing/2014/main" id="{FCD0E905-DA57-E0F8-19FC-607D52166117}"/>
              </a:ext>
            </a:extLst>
          </p:cNvPr>
          <p:cNvSpPr>
            <a:spLocks/>
          </p:cNvSpPr>
          <p:nvPr/>
        </p:nvSpPr>
        <p:spPr bwMode="auto">
          <a:xfrm>
            <a:off x="13174737" y="10198721"/>
            <a:ext cx="10754567" cy="89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eaLnBrk="1">
              <a:lnSpc>
                <a:spcPct val="70000"/>
              </a:lnSpc>
              <a:defRPr/>
            </a:pPr>
            <a:r>
              <a:rPr lang="ru-RU" altLang="x-none" sz="3600" b="1" baseline="33000" dirty="0">
                <a:solidFill>
                  <a:srgbClr val="3F4347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rPr>
              <a:t>Заверить регистрационные письма, полученные в статистическом управлении отделения регистрационной палаты.</a:t>
            </a:r>
            <a:endParaRPr lang="x-none" altLang="x-none" sz="3600" b="1" baseline="33000" dirty="0">
              <a:solidFill>
                <a:srgbClr val="3F4347"/>
              </a:solidFill>
              <a:latin typeface="Open Sans" charset="0"/>
              <a:ea typeface="Open Sans" charset="0"/>
              <a:cs typeface="Open Sans" charset="0"/>
              <a:sym typeface="Open Sans" charset="0"/>
            </a:endParaRPr>
          </a:p>
        </p:txBody>
      </p:sp>
      <p:sp>
        <p:nvSpPr>
          <p:cNvPr id="35876" name="Line 36">
            <a:extLst>
              <a:ext uri="{FF2B5EF4-FFF2-40B4-BE49-F238E27FC236}">
                <a16:creationId xmlns:a16="http://schemas.microsoft.com/office/drawing/2014/main" id="{8E895FCD-C9E4-4BA0-C040-831CA563E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22076" y="10463337"/>
            <a:ext cx="1911350" cy="0"/>
          </a:xfrm>
          <a:prstGeom prst="line">
            <a:avLst/>
          </a:prstGeom>
          <a:noFill/>
          <a:ln w="38100" cap="flat" cmpd="sng">
            <a:solidFill>
              <a:srgbClr val="C0C6C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E42C332-C2B5-5322-BCF4-9A1A4206D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700" y="550566"/>
            <a:ext cx="17500102" cy="17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 kern="1200">
                <a:solidFill>
                  <a:srgbClr val="3F4347"/>
                </a:solidFill>
                <a:latin typeface="+mj-lt"/>
                <a:ea typeface="+mj-ea"/>
                <a:cs typeface="+mj-cs"/>
                <a:sym typeface="Open Sans Light" panose="020B0604020202020204" pitchFamily="34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panose="020B0604020202020204" pitchFamily="34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9pPr>
          </a:lstStyle>
          <a:p>
            <a:pPr eaLnBrk="1">
              <a:lnSpc>
                <a:spcPts val="7000"/>
              </a:lnSpc>
              <a:defRPr/>
            </a:pPr>
            <a:r>
              <a:rPr lang="ru-RU" altLang="x-none" sz="8000" b="1" baseline="9000" dirty="0">
                <a:latin typeface="Open Sans" charset="0"/>
                <a:ea typeface="Open Sans" charset="0"/>
                <a:cs typeface="Open Sans" charset="0"/>
                <a:sym typeface="Open Sans" charset="0"/>
              </a:rPr>
              <a:t>Порядок регистрации предприятия:</a:t>
            </a:r>
            <a:endParaRPr lang="x-none" altLang="x-none" sz="8000" b="1" baseline="0" dirty="0">
              <a:solidFill>
                <a:schemeClr val="tx2">
                  <a:lumMod val="10000"/>
                </a:schemeClr>
              </a:solidFill>
              <a:sym typeface="Open Sans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46 C -0.02455 0.18345 -0.1278 0.29827 -0.23099 0.25591 C -0.33418 0.21366 -0.39883 0.02987 -0.37494 -0.15405 C -0.35104 -0.33819 -0.24766 -0.45266 -0.1446 -0.4103 C -0.04121 -0.36794 0.02324 -0.1846 -0.00065 -0.00046 Z " pathEditMode="relative" rAng="6180000" ptsTypes="AAAAA">
                                      <p:cBhvr>
                                        <p:cTn id="6" dur="2000" fill="hold"/>
                                        <p:tgtEl>
                                          <p:spTgt spid="358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17" y="-76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-5.55556E-7 C -0.07428 0.13588 -0.19629 0.14039 -0.27253 0.00949 C -0.34889 -0.12153 -0.35091 -0.339 -0.27702 -0.47523 C -0.20286 -0.61146 -0.08073 -0.61516 -0.00449 -0.48426 C 0.07188 -0.35301 0.07383 -0.13646 -0.00019 -5.55556E-7 Z " pathEditMode="relative" rAng="8040000" ptsTypes="A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1" y="-237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11 C 0.02331 0.18391 -0.04102 0.36771 -0.14434 0.41007 C -0.24759 0.45243 -0.35104 0.3375 -0.37487 0.15382 C -0.39876 -0.03033 -0.33412 -0.21401 -0.23086 -0.25625 C -0.12754 -0.29861 -0.02448 -0.18403 -0.00052 0.00011 Z " pathEditMode="relative" rAng="4620000" ptsTypes="AAAAA">
                                      <p:cBhvr>
                                        <p:cTn id="10" dur="20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17" y="767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125E-6 2.22222E-6 C 0.07376 0.13588 0.07181 0.35243 -0.00463 0.48356 C -0.08099 0.6147 -0.20293 0.61088 -0.2767 0.47511 C -0.35046 0.33935 -0.34818 0.12268 -0.27181 -0.00845 C -0.19545 -0.13959 -0.0737 -0.13565 2.8125E-6 2.22222E-6 Z " pathEditMode="relative" rAng="2760000" ptsTypes="AAAAA">
                                      <p:cBhvr>
                                        <p:cTn id="12" dur="2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237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5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5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5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35849" grpId="1" animBg="1"/>
      <p:bldP spid="35852" grpId="1" animBg="1"/>
      <p:bldP spid="35855" grpId="1" animBg="1"/>
      <p:bldP spid="35859" grpId="0"/>
      <p:bldP spid="35864" grpId="0"/>
      <p:bldP spid="35869" grpId="0"/>
      <p:bldP spid="3587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53585F"/>
      </a:dk1>
      <a:lt1>
        <a:srgbClr val="818A93"/>
      </a:lt1>
      <a:dk2>
        <a:srgbClr val="935512"/>
      </a:dk2>
      <a:lt2>
        <a:srgbClr val="DCDEE0"/>
      </a:lt2>
      <a:accent1>
        <a:srgbClr val="0365C0"/>
      </a:accent1>
      <a:accent2>
        <a:srgbClr val="00882B"/>
      </a:accent2>
      <a:accent3>
        <a:srgbClr val="C8B4AA"/>
      </a:accent3>
      <a:accent4>
        <a:srgbClr val="6D757D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Open Sans Light"/>
        <a:ea typeface="Open Sans Light"/>
        <a:cs typeface="Open Sans Light"/>
      </a:majorFont>
      <a:minorFont>
        <a:latin typeface="Open Sans"/>
        <a:ea typeface="Open Sans"/>
        <a:cs typeface="Open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800" b="0" i="0" u="none" strike="noStrike" cap="none" normalizeH="0" baseline="43000">
            <a:ln>
              <a:noFill/>
            </a:ln>
            <a:solidFill>
              <a:srgbClr val="818A93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800" b="0" i="0" u="none" strike="noStrike" cap="none" normalizeH="0" baseline="43000">
            <a:ln>
              <a:noFill/>
            </a:ln>
            <a:solidFill>
              <a:srgbClr val="818A93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586</Words>
  <Application>Microsoft Office PowerPoint</Application>
  <PresentationFormat>Произвольный</PresentationFormat>
  <Paragraphs>76</Paragraphs>
  <Slides>16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Open Sans</vt:lpstr>
      <vt:lpstr>Arial</vt:lpstr>
      <vt:lpstr>Open Sans Light</vt:lpstr>
      <vt:lpstr>Helvetica Neue</vt:lpstr>
      <vt:lpstr>Open Sans Semibold</vt:lpstr>
      <vt:lpstr>Helvetica Light</vt:lpstr>
      <vt:lpstr>White</vt:lpstr>
      <vt:lpstr>Microsoft Graph Chart</vt:lpstr>
      <vt:lpstr>Презентация PowerPoint</vt:lpstr>
      <vt:lpstr>Создание нового предприятия начинается с принятия соответствующего решения</vt:lpstr>
      <vt:lpstr>Создание нового предприятия начинается с принятия соответствующего решения</vt:lpstr>
      <vt:lpstr>Создание нового предприятия начинается с принятия соответствующего решения</vt:lpstr>
      <vt:lpstr>Вновь созданное предприятие должно пройти этап оформления кодов статистики в Государственном комитете по статистике. </vt:lpstr>
      <vt:lpstr>Презентация PowerPoint</vt:lpstr>
      <vt:lpstr>Предприятие обязательно регистрируется и в государственной налоговой службе, открывает расчетный счет в банке. В случаях, установленных законом, оформляются лицензии на право осуществления отдельных видов деятельности.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 ликвидации предприятия публикуется сообщение в органах печати. Кредиторам предоставляется срок для предъявления претензий.</vt:lpstr>
      <vt:lpstr>Презентация PowerPoint</vt:lpstr>
      <vt:lpstr>Особый случай ликвидации представляет собой банкротство. Банкротом признается предприятие, неспособное удовлетворить имущественные и денежные претензии кредиторов. Ликвидация предприятия проводится по решению арбитражного суда. Ликвидация юридического лица считается завершенной, а юридическое лицо прекратившим существование после внесения об этом записи в единый государственный peecmp юридических лиц (ЕГРЮЛ).</vt:lpstr>
      <vt:lpstr>Спасибо за просмотр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Alina</dc:creator>
  <cp:lastModifiedBy>Alina</cp:lastModifiedBy>
  <cp:revision>60</cp:revision>
  <dcterms:modified xsi:type="dcterms:W3CDTF">2022-11-03T01:01:11Z</dcterms:modified>
</cp:coreProperties>
</file>